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89" r:id="rId4"/>
  </p:sldMasterIdLst>
  <p:notesMasterIdLst>
    <p:notesMasterId r:id="rId31"/>
  </p:notesMasterIdLst>
  <p:handoutMasterIdLst>
    <p:handoutMasterId r:id="rId32"/>
  </p:handoutMasterIdLst>
  <p:sldIdLst>
    <p:sldId id="272" r:id="rId5"/>
    <p:sldId id="257" r:id="rId6"/>
    <p:sldId id="323" r:id="rId7"/>
    <p:sldId id="334" r:id="rId8"/>
    <p:sldId id="344" r:id="rId9"/>
    <p:sldId id="347" r:id="rId10"/>
    <p:sldId id="346" r:id="rId11"/>
    <p:sldId id="345" r:id="rId12"/>
    <p:sldId id="357" r:id="rId13"/>
    <p:sldId id="352" r:id="rId14"/>
    <p:sldId id="348" r:id="rId15"/>
    <p:sldId id="354" r:id="rId16"/>
    <p:sldId id="356" r:id="rId17"/>
    <p:sldId id="355" r:id="rId18"/>
    <p:sldId id="353" r:id="rId19"/>
    <p:sldId id="351" r:id="rId20"/>
    <p:sldId id="359" r:id="rId21"/>
    <p:sldId id="360" r:id="rId22"/>
    <p:sldId id="361" r:id="rId23"/>
    <p:sldId id="364" r:id="rId24"/>
    <p:sldId id="365" r:id="rId25"/>
    <p:sldId id="358" r:id="rId26"/>
    <p:sldId id="350" r:id="rId27"/>
    <p:sldId id="362" r:id="rId28"/>
    <p:sldId id="363" r:id="rId29"/>
    <p:sldId id="343" r:id="rId30"/>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060" userDrawn="1">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F5FAFF"/>
    <a:srgbClr val="FFFFFF"/>
    <a:srgbClr val="DDDEE1"/>
    <a:srgbClr val="094F95"/>
    <a:srgbClr val="61B63B"/>
    <a:srgbClr val="5E358A"/>
    <a:srgbClr val="F14E29"/>
    <a:srgbClr val="444448"/>
    <a:srgbClr val="118ED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016" autoAdjust="0"/>
    <p:restoredTop sz="79794" autoAdjust="0"/>
  </p:normalViewPr>
  <p:slideViewPr>
    <p:cSldViewPr snapToGrid="0" snapToObjects="1">
      <p:cViewPr varScale="1">
        <p:scale>
          <a:sx n="152" d="100"/>
          <a:sy n="152" d="100"/>
        </p:scale>
        <p:origin x="576" y="176"/>
      </p:cViewPr>
      <p:guideLst>
        <p:guide orient="horz" pos="30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68" d="100"/>
        <a:sy n="168" d="100"/>
      </p:scale>
      <p:origin x="0" y="0"/>
    </p:cViewPr>
  </p:sorterViewPr>
  <p:notesViewPr>
    <p:cSldViewPr snapToGrid="0" snapToObjects="1">
      <p:cViewPr varScale="1">
        <p:scale>
          <a:sx n="88" d="100"/>
          <a:sy n="88" d="100"/>
        </p:scale>
        <p:origin x="3872" y="17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theme" Target="theme/theme1.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FCBAE5F-E25D-BD4D-B73B-C39DC399D18D}" type="datetimeFigureOut">
              <a:rPr lang="en-US" smtClean="0"/>
              <a:t>2/15/19</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F1EB52E-79E0-F149-88C7-1273B18DEAF2}" type="slidenum">
              <a:rPr lang="en-US" smtClean="0"/>
              <a:t>‹#›</a:t>
            </a:fld>
            <a:endParaRPr lang="en-US"/>
          </a:p>
        </p:txBody>
      </p:sp>
    </p:spTree>
    <p:extLst>
      <p:ext uri="{BB962C8B-B14F-4D97-AF65-F5344CB8AC3E}">
        <p14:creationId xmlns:p14="http://schemas.microsoft.com/office/powerpoint/2010/main" val="243710956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74C5E1C-1074-E74F-96B4-D8640192D0B2}" type="datetimeFigureOut">
              <a:rPr lang="en-US" smtClean="0"/>
              <a:t>2/15/19</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EAAB144-F575-1F4D-ABEE-E0CA3E2A42C6}" type="slidenum">
              <a:rPr lang="en-US" smtClean="0"/>
              <a:t>‹#›</a:t>
            </a:fld>
            <a:endParaRPr lang="en-US"/>
          </a:p>
        </p:txBody>
      </p:sp>
    </p:spTree>
    <p:extLst>
      <p:ext uri="{BB962C8B-B14F-4D97-AF65-F5344CB8AC3E}">
        <p14:creationId xmlns:p14="http://schemas.microsoft.com/office/powerpoint/2010/main" val="2139867678"/>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AAB144-F575-1F4D-ABEE-E0CA3E2A42C6}" type="slidenum">
              <a:rPr lang="en-US" smtClean="0"/>
              <a:t>1</a:t>
            </a:fld>
            <a:endParaRPr lang="en-US"/>
          </a:p>
        </p:txBody>
      </p:sp>
    </p:spTree>
    <p:extLst>
      <p:ext uri="{BB962C8B-B14F-4D97-AF65-F5344CB8AC3E}">
        <p14:creationId xmlns:p14="http://schemas.microsoft.com/office/powerpoint/2010/main" val="42051503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AAB144-F575-1F4D-ABEE-E0CA3E2A42C6}" type="slidenum">
              <a:rPr lang="en-US" smtClean="0"/>
              <a:t>10</a:t>
            </a:fld>
            <a:endParaRPr lang="en-US"/>
          </a:p>
        </p:txBody>
      </p:sp>
    </p:spTree>
    <p:extLst>
      <p:ext uri="{BB962C8B-B14F-4D97-AF65-F5344CB8AC3E}">
        <p14:creationId xmlns:p14="http://schemas.microsoft.com/office/powerpoint/2010/main" val="30270204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Images are a light-weight object for displaying static images (think logos, background image, decoration)</a:t>
            </a:r>
          </a:p>
          <a:p>
            <a:pPr marL="628650" lvl="1" indent="-171450">
              <a:buFontTx/>
              <a:buChar char="-"/>
            </a:pPr>
            <a:r>
              <a:rPr lang="en-US" dirty="0"/>
              <a:t>Images can’t be animated and generally can’t be interacted with (see cloud)</a:t>
            </a:r>
          </a:p>
          <a:p>
            <a:pPr marL="171450" lvl="0" indent="-171450">
              <a:buFontTx/>
              <a:buChar char="-"/>
            </a:pPr>
            <a:r>
              <a:rPr lang="en-US" dirty="0"/>
              <a:t>Sprites are a heavier object for static and animated images</a:t>
            </a:r>
          </a:p>
          <a:p>
            <a:pPr marL="628650" lvl="1" indent="-171450">
              <a:buFontTx/>
              <a:buChar char="-"/>
            </a:pPr>
            <a:r>
              <a:rPr lang="en-US" dirty="0"/>
              <a:t>Sprites are created from a sprite sheet with multiple images and display one frame at a time (see alien)</a:t>
            </a:r>
          </a:p>
          <a:p>
            <a:pPr marL="628650" lvl="1" indent="-171450">
              <a:buFontTx/>
              <a:buChar char="-"/>
            </a:pPr>
            <a:r>
              <a:rPr lang="en-US" dirty="0"/>
              <a:t>Sprites can receive input and be affected by physics engines</a:t>
            </a:r>
          </a:p>
        </p:txBody>
      </p:sp>
      <p:sp>
        <p:nvSpPr>
          <p:cNvPr id="4" name="Slide Number Placeholder 3"/>
          <p:cNvSpPr>
            <a:spLocks noGrp="1"/>
          </p:cNvSpPr>
          <p:nvPr>
            <p:ph type="sldNum" sz="quarter" idx="5"/>
          </p:nvPr>
        </p:nvSpPr>
        <p:spPr/>
        <p:txBody>
          <a:bodyPr/>
          <a:lstStyle/>
          <a:p>
            <a:fld id="{0EAAB144-F575-1F4D-ABEE-E0CA3E2A42C6}" type="slidenum">
              <a:rPr lang="en-US" smtClean="0"/>
              <a:t>11</a:t>
            </a:fld>
            <a:endParaRPr lang="en-US"/>
          </a:p>
        </p:txBody>
      </p:sp>
    </p:spTree>
    <p:extLst>
      <p:ext uri="{BB962C8B-B14F-4D97-AF65-F5344CB8AC3E}">
        <p14:creationId xmlns:p14="http://schemas.microsoft.com/office/powerpoint/2010/main" val="20176435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CODE IS ALREADY IN THE STARTER PROJECT – so follow along with me here while I tell you what it does.</a:t>
            </a:r>
          </a:p>
          <a:p>
            <a:endParaRPr lang="en-US" dirty="0"/>
          </a:p>
          <a:p>
            <a:r>
              <a:rPr lang="en-US" dirty="0"/>
              <a:t>To make images accessible to the JS code, you have to import the file as a variable. </a:t>
            </a:r>
          </a:p>
          <a:p>
            <a:r>
              <a:rPr lang="en-US" dirty="0"/>
              <a:t>Then, you need to load the image into the game engine. We’ll do this in our preload() function</a:t>
            </a:r>
          </a:p>
          <a:p>
            <a:r>
              <a:rPr lang="en-US" dirty="0"/>
              <a:t>Images are a simple 1:1 association – a key name and a file reference</a:t>
            </a:r>
          </a:p>
          <a:p>
            <a:r>
              <a:rPr lang="en-US" dirty="0" err="1"/>
              <a:t>Spritesheets</a:t>
            </a:r>
            <a:r>
              <a:rPr lang="en-US" dirty="0"/>
              <a:t> are a little different – in addition to key name and file reference, you also have to include the </a:t>
            </a:r>
            <a:r>
              <a:rPr lang="en-US" dirty="0" err="1"/>
              <a:t>frameWidth</a:t>
            </a:r>
            <a:r>
              <a:rPr lang="en-US" dirty="0"/>
              <a:t> and </a:t>
            </a:r>
            <a:r>
              <a:rPr lang="en-US" dirty="0" err="1"/>
              <a:t>frameHeight</a:t>
            </a:r>
            <a:r>
              <a:rPr lang="en-US" dirty="0"/>
              <a:t>. </a:t>
            </a:r>
          </a:p>
          <a:p>
            <a:r>
              <a:rPr lang="en-US" dirty="0"/>
              <a:t>(PULL UP SPRITESHEET and EXPLAIN)</a:t>
            </a:r>
          </a:p>
        </p:txBody>
      </p:sp>
      <p:sp>
        <p:nvSpPr>
          <p:cNvPr id="4" name="Slide Number Placeholder 3"/>
          <p:cNvSpPr>
            <a:spLocks noGrp="1"/>
          </p:cNvSpPr>
          <p:nvPr>
            <p:ph type="sldNum" sz="quarter" idx="5"/>
          </p:nvPr>
        </p:nvSpPr>
        <p:spPr/>
        <p:txBody>
          <a:bodyPr/>
          <a:lstStyle/>
          <a:p>
            <a:fld id="{0EAAB144-F575-1F4D-ABEE-E0CA3E2A42C6}" type="slidenum">
              <a:rPr lang="en-US" smtClean="0"/>
              <a:t>12</a:t>
            </a:fld>
            <a:endParaRPr lang="en-US"/>
          </a:p>
        </p:txBody>
      </p:sp>
    </p:spTree>
    <p:extLst>
      <p:ext uri="{BB962C8B-B14F-4D97-AF65-F5344CB8AC3E}">
        <p14:creationId xmlns:p14="http://schemas.microsoft.com/office/powerpoint/2010/main" val="24257815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ALSO ALREADY IN THE STARTER CODE </a:t>
            </a:r>
          </a:p>
          <a:p>
            <a:endParaRPr lang="en-US" dirty="0"/>
          </a:p>
          <a:p>
            <a:r>
              <a:rPr lang="en-US" dirty="0"/>
              <a:t>The way you add them is very similar. This is done in our create() function</a:t>
            </a:r>
          </a:p>
          <a:p>
            <a:endParaRPr lang="en-US" dirty="0"/>
          </a:p>
          <a:p>
            <a:r>
              <a:rPr lang="en-US" dirty="0"/>
              <a:t>This code creates what we see on our screen right now.</a:t>
            </a:r>
          </a:p>
          <a:p>
            <a:endParaRPr lang="en-US" dirty="0"/>
          </a:p>
          <a:p>
            <a:r>
              <a:rPr lang="en-US" dirty="0">
                <a:highlight>
                  <a:srgbClr val="FFFF00"/>
                </a:highlight>
              </a:rPr>
              <a:t>SWITCH TO CODE </a:t>
            </a:r>
            <a:r>
              <a:rPr lang="en-US" dirty="0"/>
              <a:t>and add </a:t>
            </a:r>
            <a:r>
              <a:rPr lang="en-US" dirty="0" err="1"/>
              <a:t>this.player</a:t>
            </a:r>
            <a:r>
              <a:rPr lang="en-US" dirty="0"/>
              <a:t> before </a:t>
            </a:r>
            <a:r>
              <a:rPr lang="en-US" dirty="0" err="1"/>
              <a:t>this.add.sprite</a:t>
            </a:r>
            <a:endParaRPr lang="en-US" dirty="0"/>
          </a:p>
          <a:p>
            <a:endParaRPr lang="en-US" dirty="0"/>
          </a:p>
          <a:p>
            <a:r>
              <a:rPr lang="en-US" dirty="0"/>
              <a:t>Now, we’re going to create some animations</a:t>
            </a:r>
          </a:p>
        </p:txBody>
      </p:sp>
      <p:sp>
        <p:nvSpPr>
          <p:cNvPr id="4" name="Slide Number Placeholder 3"/>
          <p:cNvSpPr>
            <a:spLocks noGrp="1"/>
          </p:cNvSpPr>
          <p:nvPr>
            <p:ph type="sldNum" sz="quarter" idx="5"/>
          </p:nvPr>
        </p:nvSpPr>
        <p:spPr/>
        <p:txBody>
          <a:bodyPr/>
          <a:lstStyle/>
          <a:p>
            <a:fld id="{0EAAB144-F575-1F4D-ABEE-E0CA3E2A42C6}" type="slidenum">
              <a:rPr lang="en-US" smtClean="0"/>
              <a:t>13</a:t>
            </a:fld>
            <a:endParaRPr lang="en-US"/>
          </a:p>
        </p:txBody>
      </p:sp>
    </p:spTree>
    <p:extLst>
      <p:ext uri="{BB962C8B-B14F-4D97-AF65-F5344CB8AC3E}">
        <p14:creationId xmlns:p14="http://schemas.microsoft.com/office/powerpoint/2010/main" val="2375528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how we’ll define our animations (in the create() function)</a:t>
            </a:r>
          </a:p>
          <a:p>
            <a:r>
              <a:rPr lang="en-US" dirty="0"/>
              <a:t>Key – what we’ll use to call our animation later</a:t>
            </a:r>
          </a:p>
          <a:p>
            <a:r>
              <a:rPr lang="en-US" dirty="0"/>
              <a:t>Frames – the frames we want to display and order </a:t>
            </a:r>
          </a:p>
          <a:p>
            <a:r>
              <a:rPr lang="en-US" dirty="0"/>
              <a:t>Repeat – should the animation play once, 3 times or infinitely when called? </a:t>
            </a:r>
          </a:p>
          <a:p>
            <a:endParaRPr lang="en-US" dirty="0"/>
          </a:p>
          <a:p>
            <a:r>
              <a:rPr lang="en-US" dirty="0"/>
              <a:t>And this is how you play an animation</a:t>
            </a:r>
            <a:r>
              <a:rPr lang="en-US" dirty="0">
                <a:sym typeface="Wingdings" pitchFamily="2" charset="2"/>
              </a:rPr>
              <a:t>. </a:t>
            </a:r>
          </a:p>
          <a:p>
            <a:r>
              <a:rPr lang="en-US" dirty="0" err="1">
                <a:sym typeface="Wingdings" pitchFamily="2" charset="2"/>
              </a:rPr>
              <a:t>this.player</a:t>
            </a:r>
            <a:r>
              <a:rPr lang="en-US" dirty="0">
                <a:sym typeface="Wingdings" pitchFamily="2" charset="2"/>
              </a:rPr>
              <a:t> refers to our alien character and we’ll specify the key to play</a:t>
            </a:r>
            <a:endParaRPr lang="en-US" dirty="0"/>
          </a:p>
        </p:txBody>
      </p:sp>
      <p:sp>
        <p:nvSpPr>
          <p:cNvPr id="4" name="Slide Number Placeholder 3"/>
          <p:cNvSpPr>
            <a:spLocks noGrp="1"/>
          </p:cNvSpPr>
          <p:nvPr>
            <p:ph type="sldNum" sz="quarter" idx="5"/>
          </p:nvPr>
        </p:nvSpPr>
        <p:spPr/>
        <p:txBody>
          <a:bodyPr/>
          <a:lstStyle/>
          <a:p>
            <a:fld id="{0EAAB144-F575-1F4D-ABEE-E0CA3E2A42C6}" type="slidenum">
              <a:rPr lang="en-US" smtClean="0"/>
              <a:t>14</a:t>
            </a:fld>
            <a:endParaRPr lang="en-US"/>
          </a:p>
        </p:txBody>
      </p:sp>
    </p:spTree>
    <p:extLst>
      <p:ext uri="{BB962C8B-B14F-4D97-AF65-F5344CB8AC3E}">
        <p14:creationId xmlns:p14="http://schemas.microsoft.com/office/powerpoint/2010/main" val="39071803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AAB144-F575-1F4D-ABEE-E0CA3E2A42C6}" type="slidenum">
              <a:rPr lang="en-US" smtClean="0"/>
              <a:t>15</a:t>
            </a:fld>
            <a:endParaRPr lang="en-US"/>
          </a:p>
        </p:txBody>
      </p:sp>
    </p:spTree>
    <p:extLst>
      <p:ext uri="{BB962C8B-B14F-4D97-AF65-F5344CB8AC3E}">
        <p14:creationId xmlns:p14="http://schemas.microsoft.com/office/powerpoint/2010/main" val="18304536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Thanks to other developers, you don’t really need to know a lot of Physics to build games anymore. Just basic concepts:</a:t>
            </a:r>
          </a:p>
          <a:p>
            <a:r>
              <a:rPr lang="en-US" dirty="0"/>
              <a:t> - Gravity --- no complicated formulas or forces you need to understand. Just a number (positive moves up on X and right on Y, negative moves down on X and left on Y)</a:t>
            </a:r>
          </a:p>
          <a:p>
            <a:r>
              <a:rPr lang="en-US" dirty="0"/>
              <a:t> - Body --- a shell that defines the physical space your object takes up</a:t>
            </a:r>
          </a:p>
          <a:p>
            <a:r>
              <a:rPr lang="en-US" dirty="0"/>
              <a:t> - Collider --- detects when a body of one object runs into a body of another object </a:t>
            </a:r>
          </a:p>
          <a:p>
            <a:r>
              <a:rPr lang="en-US" dirty="0"/>
              <a:t> - Overlap --- detects when a body of one object is on top of a body of another object </a:t>
            </a:r>
          </a:p>
          <a:p>
            <a:endParaRPr lang="en-US" dirty="0"/>
          </a:p>
          <a:p>
            <a:r>
              <a:rPr lang="en-US" dirty="0"/>
              <a:t>Phaser has a couple of options when it comes to Physics. The built-in library that we’ll be using is called Arcade Physics. Some other options are </a:t>
            </a:r>
            <a:r>
              <a:rPr lang="en-US" dirty="0" err="1"/>
              <a:t>Matter.js</a:t>
            </a:r>
            <a:r>
              <a:rPr lang="en-US" dirty="0"/>
              <a:t> and </a:t>
            </a:r>
            <a:r>
              <a:rPr lang="en-US" dirty="0" err="1"/>
              <a:t>Impact.js</a:t>
            </a:r>
            <a:r>
              <a:rPr lang="en-US" dirty="0"/>
              <a:t> for more complicated behaviors.</a:t>
            </a:r>
          </a:p>
        </p:txBody>
      </p:sp>
      <p:sp>
        <p:nvSpPr>
          <p:cNvPr id="4" name="Slide Number Placeholder 3"/>
          <p:cNvSpPr>
            <a:spLocks noGrp="1"/>
          </p:cNvSpPr>
          <p:nvPr>
            <p:ph type="sldNum" sz="quarter" idx="5"/>
          </p:nvPr>
        </p:nvSpPr>
        <p:spPr/>
        <p:txBody>
          <a:bodyPr/>
          <a:lstStyle/>
          <a:p>
            <a:fld id="{0EAAB144-F575-1F4D-ABEE-E0CA3E2A42C6}" type="slidenum">
              <a:rPr lang="en-US" smtClean="0"/>
              <a:t>16</a:t>
            </a:fld>
            <a:endParaRPr lang="en-US"/>
          </a:p>
        </p:txBody>
      </p:sp>
    </p:spTree>
    <p:extLst>
      <p:ext uri="{BB962C8B-B14F-4D97-AF65-F5344CB8AC3E}">
        <p14:creationId xmlns:p14="http://schemas.microsoft.com/office/powerpoint/2010/main" val="25336567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We’re going to add this to our game config object, specifying we want to use Arcade (the built-in Physics library) as our default and we’ll go ahead and add this arcade setup and set our gravity to a y : 300. This means that we our game to have a normal direction of gravitational pull and a pretty moderate level of force.</a:t>
            </a:r>
          </a:p>
          <a:p>
            <a:endParaRPr lang="en-US" dirty="0"/>
          </a:p>
          <a:p>
            <a:r>
              <a:rPr lang="en-US" dirty="0"/>
              <a:t>Pop back to the game, and you’ll see that nothing looks any different… We need to update our player to show that it should be affected by the game’s physics. We do this by making the player a child of our physics property like this: </a:t>
            </a:r>
            <a:r>
              <a:rPr lang="en-US" dirty="0" err="1"/>
              <a:t>this.player</a:t>
            </a:r>
            <a:r>
              <a:rPr lang="en-US" dirty="0"/>
              <a:t> = </a:t>
            </a:r>
            <a:r>
              <a:rPr lang="en-US" dirty="0" err="1"/>
              <a:t>this.physics.add.sprite</a:t>
            </a:r>
            <a:r>
              <a:rPr lang="en-US" dirty="0"/>
              <a:t>(etc.)</a:t>
            </a:r>
          </a:p>
          <a:p>
            <a:endParaRPr lang="en-US" dirty="0"/>
          </a:p>
          <a:p>
            <a:r>
              <a:rPr lang="en-US" dirty="0"/>
              <a:t>Now pop back over to the game and watch our player fall. Just for fun, try a few different values here and get a feel for the range of gravity you can apply. Try a negative!</a:t>
            </a:r>
          </a:p>
          <a:p>
            <a:endParaRPr lang="en-US" dirty="0"/>
          </a:p>
        </p:txBody>
      </p:sp>
      <p:sp>
        <p:nvSpPr>
          <p:cNvPr id="4" name="Slide Number Placeholder 3"/>
          <p:cNvSpPr>
            <a:spLocks noGrp="1"/>
          </p:cNvSpPr>
          <p:nvPr>
            <p:ph type="sldNum" sz="quarter" idx="5"/>
          </p:nvPr>
        </p:nvSpPr>
        <p:spPr/>
        <p:txBody>
          <a:bodyPr/>
          <a:lstStyle/>
          <a:p>
            <a:fld id="{0EAAB144-F575-1F4D-ABEE-E0CA3E2A42C6}" type="slidenum">
              <a:rPr lang="en-US" smtClean="0"/>
              <a:t>17</a:t>
            </a:fld>
            <a:endParaRPr lang="en-US"/>
          </a:p>
        </p:txBody>
      </p:sp>
    </p:spTree>
    <p:extLst>
      <p:ext uri="{BB962C8B-B14F-4D97-AF65-F5344CB8AC3E}">
        <p14:creationId xmlns:p14="http://schemas.microsoft.com/office/powerpoint/2010/main" val="17978118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Set debug to true, set </a:t>
            </a:r>
            <a:r>
              <a:rPr lang="en-US" sz="1200" b="0" kern="1200" dirty="0" err="1">
                <a:solidFill>
                  <a:schemeClr val="tx1"/>
                </a:solidFill>
                <a:effectLst/>
                <a:latin typeface="+mn-lt"/>
                <a:ea typeface="+mn-ea"/>
                <a:cs typeface="+mn-cs"/>
              </a:rPr>
              <a:t>this.player.body.debugBodyColor</a:t>
            </a:r>
            <a:r>
              <a:rPr lang="en-US" sz="1200" b="0" kern="1200" dirty="0">
                <a:solidFill>
                  <a:schemeClr val="tx1"/>
                </a:solidFill>
                <a:effectLst/>
                <a:latin typeface="+mn-lt"/>
                <a:ea typeface="+mn-ea"/>
                <a:cs typeface="+mn-cs"/>
              </a:rPr>
              <a:t> = 0x00ffff; and show the blue box drawn around the player</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As I mentioned, bodies are good for determining collision and overlap. So lets throw a collision on there between our player and the ground.</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First, we need to create a group for our blocks. Groups allow us to create multiple objects with the same configurations. </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Once group is created, add collider between player and block group</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Adjust size of player body with </a:t>
            </a:r>
            <a:r>
              <a:rPr lang="en-US" sz="1200" b="0" kern="1200" dirty="0" err="1">
                <a:solidFill>
                  <a:schemeClr val="tx1"/>
                </a:solidFill>
                <a:effectLst/>
                <a:latin typeface="+mn-lt"/>
                <a:ea typeface="+mn-ea"/>
                <a:cs typeface="+mn-cs"/>
              </a:rPr>
              <a:t>player.body.setSize</a:t>
            </a:r>
            <a:r>
              <a:rPr lang="en-US" sz="1200" b="0" kern="1200" dirty="0">
                <a:solidFill>
                  <a:schemeClr val="tx1"/>
                </a:solidFill>
                <a:effectLst/>
                <a:latin typeface="+mn-lt"/>
                <a:ea typeface="+mn-ea"/>
                <a:cs typeface="+mn-cs"/>
              </a:rPr>
              <a:t>(x, y) to show body determines collision point. This will be a lot of help later when we want to add in our keys and enemies.</a:t>
            </a:r>
          </a:p>
        </p:txBody>
      </p:sp>
      <p:sp>
        <p:nvSpPr>
          <p:cNvPr id="4" name="Slide Number Placeholder 3"/>
          <p:cNvSpPr>
            <a:spLocks noGrp="1"/>
          </p:cNvSpPr>
          <p:nvPr>
            <p:ph type="sldNum" sz="quarter" idx="5"/>
          </p:nvPr>
        </p:nvSpPr>
        <p:spPr/>
        <p:txBody>
          <a:bodyPr/>
          <a:lstStyle/>
          <a:p>
            <a:fld id="{0EAAB144-F575-1F4D-ABEE-E0CA3E2A42C6}" type="slidenum">
              <a:rPr lang="en-US" smtClean="0"/>
              <a:t>18</a:t>
            </a:fld>
            <a:endParaRPr lang="en-US"/>
          </a:p>
        </p:txBody>
      </p:sp>
    </p:spTree>
    <p:extLst>
      <p:ext uri="{BB962C8B-B14F-4D97-AF65-F5344CB8AC3E}">
        <p14:creationId xmlns:p14="http://schemas.microsoft.com/office/powerpoint/2010/main" val="29374334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So lets add our first key. Go ahead and put this code in your create function and I’ll talk you through it. </a:t>
            </a:r>
          </a:p>
        </p:txBody>
      </p:sp>
      <p:sp>
        <p:nvSpPr>
          <p:cNvPr id="4" name="Slide Number Placeholder 3"/>
          <p:cNvSpPr>
            <a:spLocks noGrp="1"/>
          </p:cNvSpPr>
          <p:nvPr>
            <p:ph type="sldNum" sz="quarter" idx="5"/>
          </p:nvPr>
        </p:nvSpPr>
        <p:spPr/>
        <p:txBody>
          <a:bodyPr/>
          <a:lstStyle/>
          <a:p>
            <a:fld id="{0EAAB144-F575-1F4D-ABEE-E0CA3E2A42C6}" type="slidenum">
              <a:rPr lang="en-US" smtClean="0"/>
              <a:t>19</a:t>
            </a:fld>
            <a:endParaRPr lang="en-US"/>
          </a:p>
        </p:txBody>
      </p:sp>
    </p:spTree>
    <p:extLst>
      <p:ext uri="{BB962C8B-B14F-4D97-AF65-F5344CB8AC3E}">
        <p14:creationId xmlns:p14="http://schemas.microsoft.com/office/powerpoint/2010/main" val="14883209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AAB144-F575-1F4D-ABEE-E0CA3E2A42C6}" type="slidenum">
              <a:rPr lang="en-US" smtClean="0"/>
              <a:t>2</a:t>
            </a:fld>
            <a:endParaRPr lang="en-US"/>
          </a:p>
        </p:txBody>
      </p:sp>
    </p:spTree>
    <p:extLst>
      <p:ext uri="{BB962C8B-B14F-4D97-AF65-F5344CB8AC3E}">
        <p14:creationId xmlns:p14="http://schemas.microsoft.com/office/powerpoint/2010/main" val="277656044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So lets add our first key. Go ahead and put this code in your create function and I’ll talk you through it. </a:t>
            </a:r>
          </a:p>
        </p:txBody>
      </p:sp>
      <p:sp>
        <p:nvSpPr>
          <p:cNvPr id="4" name="Slide Number Placeholder 3"/>
          <p:cNvSpPr>
            <a:spLocks noGrp="1"/>
          </p:cNvSpPr>
          <p:nvPr>
            <p:ph type="sldNum" sz="quarter" idx="5"/>
          </p:nvPr>
        </p:nvSpPr>
        <p:spPr/>
        <p:txBody>
          <a:bodyPr/>
          <a:lstStyle/>
          <a:p>
            <a:fld id="{0EAAB144-F575-1F4D-ABEE-E0CA3E2A42C6}" type="slidenum">
              <a:rPr lang="en-US" smtClean="0"/>
              <a:t>20</a:t>
            </a:fld>
            <a:endParaRPr lang="en-US"/>
          </a:p>
        </p:txBody>
      </p:sp>
    </p:spTree>
    <p:extLst>
      <p:ext uri="{BB962C8B-B14F-4D97-AF65-F5344CB8AC3E}">
        <p14:creationId xmlns:p14="http://schemas.microsoft.com/office/powerpoint/2010/main" val="41755257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So lets add our first key. Go ahead and put this code in your create function and I’ll talk you through it. </a:t>
            </a:r>
          </a:p>
        </p:txBody>
      </p:sp>
      <p:sp>
        <p:nvSpPr>
          <p:cNvPr id="4" name="Slide Number Placeholder 3"/>
          <p:cNvSpPr>
            <a:spLocks noGrp="1"/>
          </p:cNvSpPr>
          <p:nvPr>
            <p:ph type="sldNum" sz="quarter" idx="5"/>
          </p:nvPr>
        </p:nvSpPr>
        <p:spPr/>
        <p:txBody>
          <a:bodyPr/>
          <a:lstStyle/>
          <a:p>
            <a:fld id="{0EAAB144-F575-1F4D-ABEE-E0CA3E2A42C6}" type="slidenum">
              <a:rPr lang="en-US" smtClean="0"/>
              <a:t>21</a:t>
            </a:fld>
            <a:endParaRPr lang="en-US"/>
          </a:p>
        </p:txBody>
      </p:sp>
    </p:spTree>
    <p:extLst>
      <p:ext uri="{BB962C8B-B14F-4D97-AF65-F5344CB8AC3E}">
        <p14:creationId xmlns:p14="http://schemas.microsoft.com/office/powerpoint/2010/main" val="28490229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AAB144-F575-1F4D-ABEE-E0CA3E2A42C6}" type="slidenum">
              <a:rPr lang="en-US" smtClean="0"/>
              <a:t>22</a:t>
            </a:fld>
            <a:endParaRPr lang="en-US"/>
          </a:p>
        </p:txBody>
      </p:sp>
    </p:spTree>
    <p:extLst>
      <p:ext uri="{BB962C8B-B14F-4D97-AF65-F5344CB8AC3E}">
        <p14:creationId xmlns:p14="http://schemas.microsoft.com/office/powerpoint/2010/main" val="29332115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game area can be MASSIVE (think scrolling maps, multiple levels, </a:t>
            </a:r>
            <a:r>
              <a:rPr lang="en-US" dirty="0" err="1"/>
              <a:t>etc</a:t>
            </a:r>
            <a:r>
              <a:rPr lang="en-US" dirty="0"/>
              <a:t>). </a:t>
            </a:r>
          </a:p>
          <a:p>
            <a:endParaRPr lang="en-US" dirty="0"/>
          </a:p>
          <a:p>
            <a:r>
              <a:rPr lang="en-US" dirty="0"/>
              <a:t>Cameras:</a:t>
            </a:r>
          </a:p>
          <a:p>
            <a:r>
              <a:rPr lang="en-US" dirty="0"/>
              <a:t>	- help scale down what’s viewable at a given time.</a:t>
            </a:r>
          </a:p>
          <a:p>
            <a:r>
              <a:rPr lang="en-US" dirty="0"/>
              <a:t>	- provide a view into your game world that can be positioned, rotated, zoomed and scrolled</a:t>
            </a:r>
          </a:p>
          <a:p>
            <a:r>
              <a:rPr lang="en-US" dirty="0"/>
              <a:t>Phaser Cameras also have built-in methods for doing common things like:</a:t>
            </a:r>
          </a:p>
          <a:p>
            <a:r>
              <a:rPr lang="en-US" dirty="0"/>
              <a:t>	- Following a character</a:t>
            </a:r>
          </a:p>
          <a:p>
            <a:r>
              <a:rPr lang="en-US" dirty="0"/>
              <a:t>	- Defining world boundaries</a:t>
            </a:r>
          </a:p>
          <a:p>
            <a:r>
              <a:rPr lang="en-US" dirty="0"/>
              <a:t>	- Providing feedback events like a shake on collision, blur on scene change, etc. </a:t>
            </a:r>
          </a:p>
          <a:p>
            <a:endParaRPr lang="en-US" dirty="0"/>
          </a:p>
          <a:p>
            <a:endParaRPr lang="en-US" dirty="0"/>
          </a:p>
          <a:p>
            <a:r>
              <a:rPr lang="en-US" dirty="0"/>
              <a:t>Just some of the MANY, MANY things the Phaser Library brings to the table. Now let’s take a look at what we’re going to build. </a:t>
            </a:r>
          </a:p>
        </p:txBody>
      </p:sp>
      <p:sp>
        <p:nvSpPr>
          <p:cNvPr id="4" name="Slide Number Placeholder 3"/>
          <p:cNvSpPr>
            <a:spLocks noGrp="1"/>
          </p:cNvSpPr>
          <p:nvPr>
            <p:ph type="sldNum" sz="quarter" idx="5"/>
          </p:nvPr>
        </p:nvSpPr>
        <p:spPr/>
        <p:txBody>
          <a:bodyPr/>
          <a:lstStyle/>
          <a:p>
            <a:fld id="{0EAAB144-F575-1F4D-ABEE-E0CA3E2A42C6}" type="slidenum">
              <a:rPr lang="en-US" smtClean="0"/>
              <a:t>23</a:t>
            </a:fld>
            <a:endParaRPr lang="en-US"/>
          </a:p>
        </p:txBody>
      </p:sp>
    </p:spTree>
    <p:extLst>
      <p:ext uri="{BB962C8B-B14F-4D97-AF65-F5344CB8AC3E}">
        <p14:creationId xmlns:p14="http://schemas.microsoft.com/office/powerpoint/2010/main" val="279954075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Set debug to true, set </a:t>
            </a:r>
            <a:r>
              <a:rPr lang="en-US" sz="1200" b="0" kern="1200" dirty="0" err="1">
                <a:solidFill>
                  <a:schemeClr val="tx1"/>
                </a:solidFill>
                <a:effectLst/>
                <a:latin typeface="+mn-lt"/>
                <a:ea typeface="+mn-ea"/>
                <a:cs typeface="+mn-cs"/>
              </a:rPr>
              <a:t>this.player.body.debugBodyColor</a:t>
            </a:r>
            <a:r>
              <a:rPr lang="en-US" sz="1200" b="0" kern="1200" dirty="0">
                <a:solidFill>
                  <a:schemeClr val="tx1"/>
                </a:solidFill>
                <a:effectLst/>
                <a:latin typeface="+mn-lt"/>
                <a:ea typeface="+mn-ea"/>
                <a:cs typeface="+mn-cs"/>
              </a:rPr>
              <a:t> = 0x00ffff; and show the blue box drawn around the player</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As I mentioned, bodies are good for determining collision and overlap. So lets throw a collision on there between our player and the ground.</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First, we need to create a group for our blocks. Groups allow us to create multiple objects with the same configurations. </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Once group is created, add collider between player and block group</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Adjust size of player body with </a:t>
            </a:r>
            <a:r>
              <a:rPr lang="en-US" sz="1200" b="0" kern="1200" dirty="0" err="1">
                <a:solidFill>
                  <a:schemeClr val="tx1"/>
                </a:solidFill>
                <a:effectLst/>
                <a:latin typeface="+mn-lt"/>
                <a:ea typeface="+mn-ea"/>
                <a:cs typeface="+mn-cs"/>
              </a:rPr>
              <a:t>player.body.setSize</a:t>
            </a:r>
            <a:r>
              <a:rPr lang="en-US" sz="1200" b="0" kern="1200" dirty="0">
                <a:solidFill>
                  <a:schemeClr val="tx1"/>
                </a:solidFill>
                <a:effectLst/>
                <a:latin typeface="+mn-lt"/>
                <a:ea typeface="+mn-ea"/>
                <a:cs typeface="+mn-cs"/>
              </a:rPr>
              <a:t>(x, y) to show body determines collision point. This will be a lot of help later when we want to add in our keys and enemies.</a:t>
            </a:r>
          </a:p>
        </p:txBody>
      </p:sp>
      <p:sp>
        <p:nvSpPr>
          <p:cNvPr id="4" name="Slide Number Placeholder 3"/>
          <p:cNvSpPr>
            <a:spLocks noGrp="1"/>
          </p:cNvSpPr>
          <p:nvPr>
            <p:ph type="sldNum" sz="quarter" idx="5"/>
          </p:nvPr>
        </p:nvSpPr>
        <p:spPr/>
        <p:txBody>
          <a:bodyPr/>
          <a:lstStyle/>
          <a:p>
            <a:fld id="{0EAAB144-F575-1F4D-ABEE-E0CA3E2A42C6}" type="slidenum">
              <a:rPr lang="en-US" smtClean="0"/>
              <a:t>24</a:t>
            </a:fld>
            <a:endParaRPr lang="en-US"/>
          </a:p>
        </p:txBody>
      </p:sp>
    </p:spTree>
    <p:extLst>
      <p:ext uri="{BB962C8B-B14F-4D97-AF65-F5344CB8AC3E}">
        <p14:creationId xmlns:p14="http://schemas.microsoft.com/office/powerpoint/2010/main" val="3025531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Set debug to true, set </a:t>
            </a:r>
            <a:r>
              <a:rPr lang="en-US" sz="1200" b="0" kern="1200" dirty="0" err="1">
                <a:solidFill>
                  <a:schemeClr val="tx1"/>
                </a:solidFill>
                <a:effectLst/>
                <a:latin typeface="+mn-lt"/>
                <a:ea typeface="+mn-ea"/>
                <a:cs typeface="+mn-cs"/>
              </a:rPr>
              <a:t>this.player.body.debugBodyColor</a:t>
            </a:r>
            <a:r>
              <a:rPr lang="en-US" sz="1200" b="0" kern="1200" dirty="0">
                <a:solidFill>
                  <a:schemeClr val="tx1"/>
                </a:solidFill>
                <a:effectLst/>
                <a:latin typeface="+mn-lt"/>
                <a:ea typeface="+mn-ea"/>
                <a:cs typeface="+mn-cs"/>
              </a:rPr>
              <a:t> = 0x00ffff; and show the blue box drawn around the player</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As I mentioned, bodies are good for determining collision and overlap. So lets throw a collision on there between our player and the ground.</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First, we need to create a group for our blocks. Groups allow us to create multiple objects with the same configurations. </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Once group is created, add collider between player and block group</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Adjust size of player body with </a:t>
            </a:r>
            <a:r>
              <a:rPr lang="en-US" sz="1200" b="0" kern="1200" dirty="0" err="1">
                <a:solidFill>
                  <a:schemeClr val="tx1"/>
                </a:solidFill>
                <a:effectLst/>
                <a:latin typeface="+mn-lt"/>
                <a:ea typeface="+mn-ea"/>
                <a:cs typeface="+mn-cs"/>
              </a:rPr>
              <a:t>player.body.setSize</a:t>
            </a:r>
            <a:r>
              <a:rPr lang="en-US" sz="1200" b="0" kern="1200" dirty="0">
                <a:solidFill>
                  <a:schemeClr val="tx1"/>
                </a:solidFill>
                <a:effectLst/>
                <a:latin typeface="+mn-lt"/>
                <a:ea typeface="+mn-ea"/>
                <a:cs typeface="+mn-cs"/>
              </a:rPr>
              <a:t>(x, y) to show body determines collision point. This will be a lot of help later when we want to add in our keys and enemies.</a:t>
            </a:r>
          </a:p>
        </p:txBody>
      </p:sp>
      <p:sp>
        <p:nvSpPr>
          <p:cNvPr id="4" name="Slide Number Placeholder 3"/>
          <p:cNvSpPr>
            <a:spLocks noGrp="1"/>
          </p:cNvSpPr>
          <p:nvPr>
            <p:ph type="sldNum" sz="quarter" idx="5"/>
          </p:nvPr>
        </p:nvSpPr>
        <p:spPr/>
        <p:txBody>
          <a:bodyPr/>
          <a:lstStyle/>
          <a:p>
            <a:fld id="{0EAAB144-F575-1F4D-ABEE-E0CA3E2A42C6}" type="slidenum">
              <a:rPr lang="en-US" smtClean="0"/>
              <a:t>25</a:t>
            </a:fld>
            <a:endParaRPr lang="en-US"/>
          </a:p>
        </p:txBody>
      </p:sp>
    </p:spTree>
    <p:extLst>
      <p:ext uri="{BB962C8B-B14F-4D97-AF65-F5344CB8AC3E}">
        <p14:creationId xmlns:p14="http://schemas.microsoft.com/office/powerpoint/2010/main" val="357533653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AAB144-F575-1F4D-ABEE-E0CA3E2A42C6}" type="slidenum">
              <a:rPr lang="en-US" smtClean="0"/>
              <a:t>26</a:t>
            </a:fld>
            <a:endParaRPr lang="en-US"/>
          </a:p>
        </p:txBody>
      </p:sp>
    </p:spTree>
    <p:extLst>
      <p:ext uri="{BB962C8B-B14F-4D97-AF65-F5344CB8AC3E}">
        <p14:creationId xmlns:p14="http://schemas.microsoft.com/office/powerpoint/2010/main" val="4605876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AAB144-F575-1F4D-ABEE-E0CA3E2A42C6}" type="slidenum">
              <a:rPr lang="en-US" smtClean="0"/>
              <a:t>3</a:t>
            </a:fld>
            <a:endParaRPr lang="en-US"/>
          </a:p>
        </p:txBody>
      </p:sp>
    </p:spTree>
    <p:extLst>
      <p:ext uri="{BB962C8B-B14F-4D97-AF65-F5344CB8AC3E}">
        <p14:creationId xmlns:p14="http://schemas.microsoft.com/office/powerpoint/2010/main" val="41748182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Phaser is…</a:t>
            </a:r>
          </a:p>
          <a:p>
            <a:r>
              <a:rPr lang="en-US" dirty="0"/>
              <a:t> - an all-in-one JS framework for Canvas &amp; WebGL powered browser games</a:t>
            </a:r>
          </a:p>
          <a:p>
            <a:r>
              <a:rPr lang="en-US" dirty="0"/>
              <a:t> - easily ports to mobile devices with Cordova, etc.</a:t>
            </a:r>
          </a:p>
          <a:p>
            <a:r>
              <a:rPr lang="en-US" dirty="0"/>
              <a:t> - includes methods for handling sprites and animation, physics, input, sound, cameras, etc. </a:t>
            </a:r>
          </a:p>
        </p:txBody>
      </p:sp>
      <p:sp>
        <p:nvSpPr>
          <p:cNvPr id="4" name="Slide Number Placeholder 3"/>
          <p:cNvSpPr>
            <a:spLocks noGrp="1"/>
          </p:cNvSpPr>
          <p:nvPr>
            <p:ph type="sldNum" sz="quarter" idx="5"/>
          </p:nvPr>
        </p:nvSpPr>
        <p:spPr/>
        <p:txBody>
          <a:bodyPr/>
          <a:lstStyle/>
          <a:p>
            <a:fld id="{0EAAB144-F575-1F4D-ABEE-E0CA3E2A42C6}" type="slidenum">
              <a:rPr lang="en-US" smtClean="0"/>
              <a:t>4</a:t>
            </a:fld>
            <a:endParaRPr lang="en-US"/>
          </a:p>
        </p:txBody>
      </p:sp>
    </p:spTree>
    <p:extLst>
      <p:ext uri="{BB962C8B-B14F-4D97-AF65-F5344CB8AC3E}">
        <p14:creationId xmlns:p14="http://schemas.microsoft.com/office/powerpoint/2010/main" val="6311042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AAB144-F575-1F4D-ABEE-E0CA3E2A42C6}" type="slidenum">
              <a:rPr lang="en-US" smtClean="0"/>
              <a:t>5</a:t>
            </a:fld>
            <a:endParaRPr lang="en-US"/>
          </a:p>
        </p:txBody>
      </p:sp>
    </p:spTree>
    <p:extLst>
      <p:ext uri="{BB962C8B-B14F-4D97-AF65-F5344CB8AC3E}">
        <p14:creationId xmlns:p14="http://schemas.microsoft.com/office/powerpoint/2010/main" val="4435341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We’re going to build a simple arcade-style game with our little alien dude.</a:t>
            </a:r>
          </a:p>
          <a:p>
            <a:r>
              <a:rPr lang="en-US" dirty="0"/>
              <a:t>He’s going to collect the keys we’ve hidden throughout the level and use them to unlock the corresponding locks.</a:t>
            </a:r>
          </a:p>
          <a:p>
            <a:r>
              <a:rPr lang="en-US" dirty="0"/>
              <a:t>He also needs to avoid the slime and any other enemies we throw in there. </a:t>
            </a:r>
          </a:p>
          <a:p>
            <a:r>
              <a:rPr lang="en-US" dirty="0"/>
              <a:t>PLAY THE EXAMPLE</a:t>
            </a:r>
          </a:p>
          <a:p>
            <a:endParaRPr lang="en-US" dirty="0"/>
          </a:p>
          <a:p>
            <a:r>
              <a:rPr lang="en-US" dirty="0"/>
              <a:t>Now let’s get started!</a:t>
            </a:r>
          </a:p>
        </p:txBody>
      </p:sp>
      <p:sp>
        <p:nvSpPr>
          <p:cNvPr id="4" name="Slide Number Placeholder 3"/>
          <p:cNvSpPr>
            <a:spLocks noGrp="1"/>
          </p:cNvSpPr>
          <p:nvPr>
            <p:ph type="sldNum" sz="quarter" idx="5"/>
          </p:nvPr>
        </p:nvSpPr>
        <p:spPr/>
        <p:txBody>
          <a:bodyPr/>
          <a:lstStyle/>
          <a:p>
            <a:fld id="{0EAAB144-F575-1F4D-ABEE-E0CA3E2A42C6}" type="slidenum">
              <a:rPr lang="en-US" smtClean="0"/>
              <a:t>6</a:t>
            </a:fld>
            <a:endParaRPr lang="en-US"/>
          </a:p>
        </p:txBody>
      </p:sp>
    </p:spTree>
    <p:extLst>
      <p:ext uri="{BB962C8B-B14F-4D97-AF65-F5344CB8AC3E}">
        <p14:creationId xmlns:p14="http://schemas.microsoft.com/office/powerpoint/2010/main" val="11441406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AAB144-F575-1F4D-ABEE-E0CA3E2A42C6}" type="slidenum">
              <a:rPr lang="en-US" smtClean="0"/>
              <a:t>7</a:t>
            </a:fld>
            <a:endParaRPr lang="en-US"/>
          </a:p>
        </p:txBody>
      </p:sp>
    </p:spTree>
    <p:extLst>
      <p:ext uri="{BB962C8B-B14F-4D97-AF65-F5344CB8AC3E}">
        <p14:creationId xmlns:p14="http://schemas.microsoft.com/office/powerpoint/2010/main" val="22494383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 to this link or search GitHub for just the highlighted part </a:t>
            </a:r>
          </a:p>
          <a:p>
            <a:r>
              <a:rPr lang="en-US" dirty="0"/>
              <a:t>Clone the repository by following instructions below ** make sure to swap whatever you want to call your project for the &lt;your-project-name&gt;</a:t>
            </a:r>
          </a:p>
          <a:p>
            <a:r>
              <a:rPr lang="en-US" dirty="0"/>
              <a:t>** Download NPM &amp; Node.js if you don’t already have them</a:t>
            </a:r>
          </a:p>
          <a:p>
            <a:r>
              <a:rPr lang="en-US" dirty="0"/>
              <a:t>Open terminal shell and run NPM INSTALL in the project directory</a:t>
            </a:r>
          </a:p>
          <a:p>
            <a:r>
              <a:rPr lang="en-US" dirty="0"/>
              <a:t>Once install finishes, run NPM RUN START to launch the app!</a:t>
            </a:r>
          </a:p>
          <a:p>
            <a:endParaRPr lang="en-US" dirty="0"/>
          </a:p>
          <a:p>
            <a:r>
              <a:rPr lang="en-US" dirty="0"/>
              <a:t>PAUSE HERE TO MAKE SURE EVERYONE CAN RUN THE INITIAL VERSION</a:t>
            </a:r>
          </a:p>
        </p:txBody>
      </p:sp>
      <p:sp>
        <p:nvSpPr>
          <p:cNvPr id="4" name="Slide Number Placeholder 3"/>
          <p:cNvSpPr>
            <a:spLocks noGrp="1"/>
          </p:cNvSpPr>
          <p:nvPr>
            <p:ph type="sldNum" sz="quarter" idx="5"/>
          </p:nvPr>
        </p:nvSpPr>
        <p:spPr/>
        <p:txBody>
          <a:bodyPr/>
          <a:lstStyle/>
          <a:p>
            <a:fld id="{0EAAB144-F575-1F4D-ABEE-E0CA3E2A42C6}" type="slidenum">
              <a:rPr lang="en-US" smtClean="0"/>
              <a:t>8</a:t>
            </a:fld>
            <a:endParaRPr lang="en-US"/>
          </a:p>
        </p:txBody>
      </p:sp>
    </p:spTree>
    <p:extLst>
      <p:ext uri="{BB962C8B-B14F-4D97-AF65-F5344CB8AC3E}">
        <p14:creationId xmlns:p14="http://schemas.microsoft.com/office/powerpoint/2010/main" val="39086716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type: </a:t>
            </a:r>
            <a:r>
              <a:rPr lang="en-US" dirty="0" err="1"/>
              <a:t>Phaser.CANVAS</a:t>
            </a:r>
            <a:r>
              <a:rPr lang="en-US" dirty="0"/>
              <a:t>, </a:t>
            </a:r>
            <a:r>
              <a:rPr lang="en-US" dirty="0" err="1"/>
              <a:t>Phaser.WEBGL</a:t>
            </a:r>
            <a:r>
              <a:rPr lang="en-US" dirty="0"/>
              <a:t> or </a:t>
            </a:r>
            <a:r>
              <a:rPr lang="en-US" dirty="0" err="1"/>
              <a:t>Phaser.AUTO</a:t>
            </a:r>
            <a:r>
              <a:rPr lang="en-US" dirty="0"/>
              <a:t> – specifies the type of display to render, AUTO is usually a safe bet as default</a:t>
            </a:r>
            <a:br>
              <a:rPr lang="en-US" dirty="0"/>
            </a:br>
            <a:r>
              <a:rPr lang="en-US" dirty="0"/>
              <a:t>height + width: defines rendering size of our game</a:t>
            </a:r>
          </a:p>
          <a:p>
            <a:r>
              <a:rPr lang="en-US" dirty="0"/>
              <a:t>parent: defines what ID to look for when Phaser is ready to place our game element</a:t>
            </a:r>
          </a:p>
          <a:p>
            <a:r>
              <a:rPr lang="en-US" dirty="0"/>
              <a:t>Scene: object contains details of a game scene</a:t>
            </a:r>
          </a:p>
          <a:p>
            <a:r>
              <a:rPr lang="en-US" dirty="0"/>
              <a:t>	Preload – runs once at the very start of execution</a:t>
            </a:r>
          </a:p>
          <a:p>
            <a:r>
              <a:rPr lang="en-US" dirty="0"/>
              <a:t>	Create – runs when the scene is launched</a:t>
            </a:r>
          </a:p>
          <a:p>
            <a:r>
              <a:rPr lang="en-US" dirty="0"/>
              <a:t>	Update – runs continuously throughout game and play execution</a:t>
            </a:r>
          </a:p>
        </p:txBody>
      </p:sp>
      <p:sp>
        <p:nvSpPr>
          <p:cNvPr id="4" name="Slide Number Placeholder 3"/>
          <p:cNvSpPr>
            <a:spLocks noGrp="1"/>
          </p:cNvSpPr>
          <p:nvPr>
            <p:ph type="sldNum" sz="quarter" idx="5"/>
          </p:nvPr>
        </p:nvSpPr>
        <p:spPr/>
        <p:txBody>
          <a:bodyPr/>
          <a:lstStyle/>
          <a:p>
            <a:fld id="{0EAAB144-F575-1F4D-ABEE-E0CA3E2A42C6}" type="slidenum">
              <a:rPr lang="en-US" smtClean="0"/>
              <a:t>9</a:t>
            </a:fld>
            <a:endParaRPr lang="en-US"/>
          </a:p>
        </p:txBody>
      </p:sp>
    </p:spTree>
    <p:extLst>
      <p:ext uri="{BB962C8B-B14F-4D97-AF65-F5344CB8AC3E}">
        <p14:creationId xmlns:p14="http://schemas.microsoft.com/office/powerpoint/2010/main" val="151628742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emf"/><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emf"/><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emf"/><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emf"/><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8" name="pasted-image.pdf" descr="pasted-image.pdf"/>
          <p:cNvPicPr>
            <a:picLocks noChangeAspect="1"/>
          </p:cNvPicPr>
          <p:nvPr/>
        </p:nvPicPr>
        <p:blipFill rotWithShape="1">
          <a:blip r:embed="rId2">
            <a:extLst/>
          </a:blip>
          <a:srcRect l="815" t="1102" r="1348" b="466"/>
          <a:stretch/>
        </p:blipFill>
        <p:spPr>
          <a:xfrm>
            <a:off x="2286" y="2"/>
            <a:ext cx="9141714" cy="5186920"/>
          </a:xfrm>
          <a:prstGeom prst="rect">
            <a:avLst/>
          </a:prstGeom>
          <a:ln w="12700">
            <a:miter lim="400000"/>
          </a:ln>
        </p:spPr>
      </p:pic>
      <p:sp>
        <p:nvSpPr>
          <p:cNvPr id="16" name="Line"/>
          <p:cNvSpPr/>
          <p:nvPr/>
        </p:nvSpPr>
        <p:spPr>
          <a:xfrm flipV="1">
            <a:off x="3810363" y="3352766"/>
            <a:ext cx="1" cy="331640"/>
          </a:xfrm>
          <a:prstGeom prst="line">
            <a:avLst/>
          </a:prstGeom>
          <a:ln w="12700">
            <a:solidFill>
              <a:srgbClr val="FFFFFF"/>
            </a:solidFill>
            <a:miter lim="400000"/>
          </a:ln>
        </p:spPr>
        <p:txBody>
          <a:bodyPr lIns="38100" tIns="38100" rIns="38100" bIns="38100" anchor="ctr"/>
          <a:lstStyle/>
          <a:p>
            <a:pPr>
              <a:defRPr sz="3200"/>
            </a:pPr>
            <a:endParaRPr sz="1050"/>
          </a:p>
        </p:txBody>
      </p:sp>
      <p:sp>
        <p:nvSpPr>
          <p:cNvPr id="18" name="Shape 123"/>
          <p:cNvSpPr/>
          <p:nvPr/>
        </p:nvSpPr>
        <p:spPr>
          <a:xfrm>
            <a:off x="4143117" y="3343069"/>
            <a:ext cx="891270" cy="400110"/>
          </a:xfrm>
          <a:prstGeom prst="rect">
            <a:avLst/>
          </a:prstGeom>
          <a:ln w="12700">
            <a:miter lim="400000"/>
          </a:ln>
          <a:extLst>
            <a:ext uri="{C572A759-6A51-4108-AA02-DFA0A04FC94B}">
              <ma14:wrappingTextBoxFlag xmlns:ma14="http://schemas.microsoft.com/office/mac/drawingml/2011/main" xmlns="" val="1"/>
            </a:ext>
          </a:extLst>
        </p:spPr>
        <p:txBody>
          <a:bodyPr wrap="none" lIns="38100" tIns="38100" rIns="38100" bIns="38100" anchor="ctr">
            <a:spAutoFit/>
          </a:bodyPr>
          <a:lstStyle/>
          <a:p>
            <a:pPr algn="l" defTabSz="342900">
              <a:defRPr sz="3200">
                <a:solidFill>
                  <a:srgbClr val="FFFFFF"/>
                </a:solidFill>
                <a:latin typeface="Adelle Regular"/>
                <a:ea typeface="Adelle Regular"/>
                <a:cs typeface="Adelle Regular"/>
                <a:sym typeface="Adelle Regular"/>
              </a:defRPr>
            </a:pPr>
            <a:r>
              <a:rPr sz="1050" dirty="0">
                <a:latin typeface="+mj-lt"/>
              </a:rPr>
              <a:t>Others Talk, </a:t>
            </a:r>
          </a:p>
          <a:p>
            <a:pPr algn="l" defTabSz="342900">
              <a:defRPr sz="3200">
                <a:solidFill>
                  <a:srgbClr val="FFFFFF"/>
                </a:solidFill>
                <a:latin typeface="Adelle Regular"/>
                <a:ea typeface="Adelle Regular"/>
                <a:cs typeface="Adelle Regular"/>
                <a:sym typeface="Adelle Regular"/>
              </a:defRPr>
            </a:pPr>
            <a:r>
              <a:rPr sz="1050" dirty="0">
                <a:latin typeface="+mj-lt"/>
              </a:rPr>
              <a:t>We Listen</a:t>
            </a:r>
            <a:r>
              <a:rPr lang="en-US" sz="1050" baseline="30000" dirty="0">
                <a:latin typeface="+mj-lt"/>
              </a:rPr>
              <a:t>®</a:t>
            </a:r>
            <a:endParaRPr sz="1050" baseline="30000" dirty="0">
              <a:latin typeface="+mj-lt"/>
            </a:endParaRPr>
          </a:p>
        </p:txBody>
      </p:sp>
      <p:sp>
        <p:nvSpPr>
          <p:cNvPr id="9" name="Title 1"/>
          <p:cNvSpPr>
            <a:spLocks noGrp="1"/>
          </p:cNvSpPr>
          <p:nvPr>
            <p:ph type="ctrTitle"/>
          </p:nvPr>
        </p:nvSpPr>
        <p:spPr>
          <a:xfrm>
            <a:off x="4143116" y="1883975"/>
            <a:ext cx="3569649" cy="1404306"/>
          </a:xfrm>
          <a:prstGeom prst="rect">
            <a:avLst/>
          </a:prstGeom>
        </p:spPr>
        <p:txBody>
          <a:bodyPr anchor="ctr">
            <a:noAutofit/>
          </a:bodyPr>
          <a:lstStyle>
            <a:lvl1pPr algn="l">
              <a:defRPr sz="2100">
                <a:latin typeface="+mj-lt"/>
                <a:ea typeface="Adelle" charset="0"/>
                <a:cs typeface="Adelle" charset="0"/>
              </a:defRPr>
            </a:lvl1pPr>
          </a:lstStyle>
          <a:p>
            <a:r>
              <a:rPr lang="en-US"/>
              <a:t>Click to edit Master title style</a:t>
            </a:r>
          </a:p>
        </p:txBody>
      </p:sp>
      <p:sp>
        <p:nvSpPr>
          <p:cNvPr id="10" name="Line"/>
          <p:cNvSpPr/>
          <p:nvPr/>
        </p:nvSpPr>
        <p:spPr>
          <a:xfrm flipV="1">
            <a:off x="3810364" y="2292790"/>
            <a:ext cx="1" cy="578441"/>
          </a:xfrm>
          <a:prstGeom prst="line">
            <a:avLst/>
          </a:prstGeom>
          <a:ln w="12700">
            <a:solidFill>
              <a:srgbClr val="FFFFFF"/>
            </a:solidFill>
            <a:miter lim="400000"/>
          </a:ln>
        </p:spPr>
        <p:txBody>
          <a:bodyPr lIns="38100" tIns="38100" rIns="38100" bIns="38100" anchor="ctr"/>
          <a:lstStyle/>
          <a:p>
            <a:pPr>
              <a:defRPr sz="3200"/>
            </a:pPr>
            <a:endParaRPr sz="1050"/>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2734" y="2348103"/>
            <a:ext cx="1954876" cy="467814"/>
          </a:xfrm>
          <a:prstGeom prst="rect">
            <a:avLst/>
          </a:prstGeom>
        </p:spPr>
      </p:pic>
    </p:spTree>
    <p:extLst/>
  </p:cSld>
  <p:clrMapOvr>
    <a:masterClrMapping/>
  </p:clrMapOvr>
  <p:hf hd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5_Title and Content (for Pic) SUBHEAD">
    <p:spTree>
      <p:nvGrpSpPr>
        <p:cNvPr id="1" name=""/>
        <p:cNvGrpSpPr/>
        <p:nvPr/>
      </p:nvGrpSpPr>
      <p:grpSpPr>
        <a:xfrm>
          <a:off x="0" y="0"/>
          <a:ext cx="0" cy="0"/>
          <a:chOff x="0" y="0"/>
          <a:chExt cx="0" cy="0"/>
        </a:xfrm>
      </p:grpSpPr>
      <p:pic>
        <p:nvPicPr>
          <p:cNvPr id="13" name="Picture 12"/>
          <p:cNvPicPr>
            <a:picLocks noChangeAspect="1"/>
          </p:cNvPicPr>
          <p:nvPr/>
        </p:nvPicPr>
        <p:blipFill>
          <a:blip r:embed="rId2">
            <a:alphaModFix amt="20000"/>
            <a:extLst>
              <a:ext uri="{28A0092B-C50C-407E-A947-70E740481C1C}">
                <a14:useLocalDpi xmlns:a14="http://schemas.microsoft.com/office/drawing/2010/main" val="0"/>
              </a:ext>
            </a:extLst>
          </a:blip>
          <a:stretch>
            <a:fillRect/>
          </a:stretch>
        </p:blipFill>
        <p:spPr>
          <a:xfrm rot="5881509">
            <a:off x="3626703" y="-42857"/>
            <a:ext cx="8625848" cy="4946247"/>
          </a:xfrm>
          <a:prstGeom prst="rect">
            <a:avLst/>
          </a:prstGeom>
        </p:spPr>
      </p:pic>
      <p:pic>
        <p:nvPicPr>
          <p:cNvPr id="15" name="Picture 14"/>
          <p:cNvPicPr>
            <a:picLocks noChangeAspect="1"/>
          </p:cNvPicPr>
          <p:nvPr/>
        </p:nvPicPr>
        <p:blipFill>
          <a:blip r:embed="rId3">
            <a:alphaModFix amt="70000"/>
            <a:extLst>
              <a:ext uri="{28A0092B-C50C-407E-A947-70E740481C1C}">
                <a14:useLocalDpi xmlns:a14="http://schemas.microsoft.com/office/drawing/2010/main" val="0"/>
              </a:ext>
            </a:extLst>
          </a:blip>
          <a:stretch>
            <a:fillRect/>
          </a:stretch>
        </p:blipFill>
        <p:spPr>
          <a:xfrm rot="16841929">
            <a:off x="2527079" y="2506187"/>
            <a:ext cx="6582972" cy="1894715"/>
          </a:xfrm>
          <a:prstGeom prst="rect">
            <a:avLst/>
          </a:prstGeom>
        </p:spPr>
      </p:pic>
      <p:sp>
        <p:nvSpPr>
          <p:cNvPr id="17" name="Shape"/>
          <p:cNvSpPr/>
          <p:nvPr/>
        </p:nvSpPr>
        <p:spPr>
          <a:xfrm>
            <a:off x="1" y="1"/>
            <a:ext cx="6664785" cy="516865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18398" y="21600"/>
                </a:lnTo>
                <a:lnTo>
                  <a:pt x="0" y="21600"/>
                </a:lnTo>
                <a:lnTo>
                  <a:pt x="0" y="0"/>
                </a:lnTo>
                <a:close/>
              </a:path>
            </a:pathLst>
          </a:custGeom>
          <a:solidFill>
            <a:srgbClr val="DCDEE0"/>
          </a:solidFill>
          <a:ln w="12700">
            <a:miter lim="400000"/>
          </a:ln>
          <a:extLst>
            <a:ext uri="{C572A759-6A51-4108-AA02-DFA0A04FC94B}">
              <ma14:wrappingTextBoxFlag xmlns:ma14="http://schemas.microsoft.com/office/mac/drawingml/2011/main" xmlns="" val="1"/>
            </a:ext>
          </a:extLst>
        </p:spPr>
        <p:txBody>
          <a:bodyPr lIns="19050" tIns="19050" rIns="19050" bIns="19050" anchor="ctr"/>
          <a:lstStyle>
            <a:lvl1pPr>
              <a:defRPr sz="3200">
                <a:solidFill>
                  <a:srgbClr val="FFFFFF"/>
                </a:solidFill>
              </a:defRPr>
            </a:lvl1pPr>
          </a:lstStyle>
          <a:p>
            <a:r>
              <a:rPr sz="1200"/>
              <a:t> </a:t>
            </a:r>
          </a:p>
        </p:txBody>
      </p:sp>
      <p:sp>
        <p:nvSpPr>
          <p:cNvPr id="6" name="Slide Number Placeholder 5"/>
          <p:cNvSpPr>
            <a:spLocks noGrp="1"/>
          </p:cNvSpPr>
          <p:nvPr>
            <p:ph type="sldNum" sz="quarter" idx="12"/>
          </p:nvPr>
        </p:nvSpPr>
        <p:spPr/>
        <p:txBody>
          <a:bodyPr/>
          <a:lstStyle/>
          <a:p>
            <a:fld id="{DD7384A6-A925-F84B-A361-412809E9F3B5}" type="slidenum">
              <a:rPr lang="en-US" smtClean="0"/>
              <a:pPr/>
              <a:t>‹#›</a:t>
            </a:fld>
            <a:endParaRPr lang="en-US" dirty="0"/>
          </a:p>
        </p:txBody>
      </p:sp>
      <p:pic>
        <p:nvPicPr>
          <p:cNvPr id="20" name="pasted-image.pdf" descr="pasted-image.pdf"/>
          <p:cNvPicPr>
            <a:picLocks noChangeAspect="1"/>
          </p:cNvPicPr>
          <p:nvPr/>
        </p:nvPicPr>
        <p:blipFill rotWithShape="1">
          <a:blip r:embed="rId4">
            <a:extLst/>
          </a:blip>
          <a:srcRect l="815" t="49797" r="1348" b="32299"/>
          <a:stretch/>
        </p:blipFill>
        <p:spPr>
          <a:xfrm>
            <a:off x="2286" y="2"/>
            <a:ext cx="9141714" cy="943472"/>
          </a:xfrm>
          <a:prstGeom prst="rect">
            <a:avLst/>
          </a:prstGeom>
          <a:ln w="12700">
            <a:miter lim="400000"/>
          </a:ln>
        </p:spPr>
      </p:pic>
      <p:sp>
        <p:nvSpPr>
          <p:cNvPr id="19" name="Copyright © 2017 CapTech Ventures, Inc. All rights reserved."/>
          <p:cNvSpPr/>
          <p:nvPr/>
        </p:nvSpPr>
        <p:spPr>
          <a:xfrm>
            <a:off x="558072" y="4800882"/>
            <a:ext cx="2052261" cy="273844"/>
          </a:xfrm>
          <a:prstGeom prst="rect">
            <a:avLst/>
          </a:prstGeom>
          <a:ln w="12700">
            <a:miter lim="400000"/>
          </a:ln>
          <a:extLst>
            <a:ext uri="{C572A759-6A51-4108-AA02-DFA0A04FC94B}">
              <ma14:wrappingTextBoxFlag xmlns:ma14="http://schemas.microsoft.com/office/mac/drawingml/2011/main" xmlns="" val="1"/>
            </a:ext>
          </a:extLst>
        </p:spPr>
        <p:txBody>
          <a:bodyPr wrap="square" lIns="38100" tIns="38100" rIns="38100" bIns="38100" anchor="b">
            <a:noAutofit/>
          </a:bodyPr>
          <a:lstStyle>
            <a:lvl1pPr algn="l" defTabSz="457200">
              <a:lnSpc>
                <a:spcPts val="2800"/>
              </a:lnSpc>
              <a:defRPr sz="1000">
                <a:solidFill>
                  <a:srgbClr val="5E5E5E"/>
                </a:solidFill>
                <a:latin typeface="Proxima Nova Light"/>
                <a:ea typeface="Proxima Nova Light"/>
                <a:cs typeface="Proxima Nova Light"/>
                <a:sym typeface="Proxima Nova Light"/>
              </a:defRPr>
            </a:lvl1pPr>
          </a:lstStyle>
          <a:p>
            <a:pPr algn="l"/>
            <a:r>
              <a:rPr sz="450" dirty="0"/>
              <a:t>Copyright © 201</a:t>
            </a:r>
            <a:r>
              <a:rPr lang="en-US" sz="450" dirty="0"/>
              <a:t>8</a:t>
            </a:r>
            <a:r>
              <a:rPr sz="450" dirty="0"/>
              <a:t> CapTech Ventures, Inc. All rights reserved.</a:t>
            </a:r>
          </a:p>
        </p:txBody>
      </p:sp>
      <p:sp>
        <p:nvSpPr>
          <p:cNvPr id="16" name="Content Placeholder 2"/>
          <p:cNvSpPr>
            <a:spLocks noGrp="1"/>
          </p:cNvSpPr>
          <p:nvPr>
            <p:ph idx="1"/>
          </p:nvPr>
        </p:nvSpPr>
        <p:spPr>
          <a:xfrm>
            <a:off x="533400" y="1085851"/>
            <a:ext cx="4355206" cy="3532497"/>
          </a:xfrm>
          <a:prstGeom prst="rect">
            <a:avLst/>
          </a:prstGeom>
        </p:spPr>
        <p:txBody>
          <a:bodyPr anchor="ctr">
            <a:noAutofit/>
          </a:bodyPr>
          <a:lstStyle>
            <a:lvl1pPr>
              <a:buClr>
                <a:schemeClr val="bg2"/>
              </a:buClr>
              <a:defRPr>
                <a:solidFill>
                  <a:schemeClr val="accent1"/>
                </a:solidFill>
              </a:defRPr>
            </a:lvl1pPr>
            <a:lvl2pPr>
              <a:buClr>
                <a:schemeClr val="bg2"/>
              </a:buClr>
              <a:defRPr>
                <a:solidFill>
                  <a:schemeClr val="accent1"/>
                </a:solidFill>
              </a:defRPr>
            </a:lvl2pPr>
            <a:lvl3pPr>
              <a:buClr>
                <a:schemeClr val="bg2"/>
              </a:buClr>
              <a:defRPr>
                <a:solidFill>
                  <a:schemeClr val="accent1"/>
                </a:solidFill>
              </a:defRPr>
            </a:lvl3pPr>
            <a:lvl4pPr>
              <a:buClr>
                <a:schemeClr val="bg2"/>
              </a:buClr>
              <a:defRPr>
                <a:solidFill>
                  <a:schemeClr val="accent1"/>
                </a:solidFill>
              </a:defRPr>
            </a:lvl4pPr>
            <a:lvl5pPr>
              <a:buClr>
                <a:schemeClr val="bg2"/>
              </a:buClr>
              <a:defRPr>
                <a:solidFill>
                  <a:schemeClr val="accent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Shape 199"/>
          <p:cNvSpPr/>
          <p:nvPr/>
        </p:nvSpPr>
        <p:spPr>
          <a:xfrm>
            <a:off x="546498" y="881082"/>
            <a:ext cx="8064102" cy="0"/>
          </a:xfrm>
          <a:prstGeom prst="line">
            <a:avLst/>
          </a:prstGeom>
          <a:ln w="12700">
            <a:solidFill>
              <a:srgbClr val="18F3FF"/>
            </a:solidFill>
            <a:miter lim="400000"/>
          </a:ln>
        </p:spPr>
        <p:txBody>
          <a:bodyPr lIns="19050" tIns="19050" rIns="19050" bIns="19050" anchor="ctr"/>
          <a:lstStyle/>
          <a:p>
            <a:pPr>
              <a:defRPr sz="3200"/>
            </a:pPr>
            <a:endParaRPr sz="1200"/>
          </a:p>
        </p:txBody>
      </p:sp>
      <p:sp>
        <p:nvSpPr>
          <p:cNvPr id="21" name="Content Placeholder 3"/>
          <p:cNvSpPr>
            <a:spLocks noGrp="1"/>
          </p:cNvSpPr>
          <p:nvPr>
            <p:ph sz="quarter" idx="13" hasCustomPrompt="1"/>
          </p:nvPr>
        </p:nvSpPr>
        <p:spPr>
          <a:xfrm>
            <a:off x="544005" y="650082"/>
            <a:ext cx="8066595" cy="230999"/>
          </a:xfrm>
          <a:prstGeom prst="rect">
            <a:avLst/>
          </a:prstGeom>
        </p:spPr>
        <p:txBody>
          <a:bodyPr tIns="0" bIns="0" anchor="ctr"/>
          <a:lstStyle>
            <a:lvl1pPr marL="0" indent="0">
              <a:lnSpc>
                <a:spcPct val="85000"/>
              </a:lnSpc>
              <a:spcAft>
                <a:spcPts val="0"/>
              </a:spcAft>
              <a:buNone/>
              <a:defRPr sz="1050" b="1">
                <a:solidFill>
                  <a:schemeClr val="bg2"/>
                </a:solidFill>
              </a:defRPr>
            </a:lvl1pPr>
          </a:lstStyle>
          <a:p>
            <a:pPr lvl="0"/>
            <a:r>
              <a:rPr lang="en-US" dirty="0"/>
              <a:t>Subhead</a:t>
            </a:r>
          </a:p>
        </p:txBody>
      </p:sp>
      <p:sp>
        <p:nvSpPr>
          <p:cNvPr id="22" name="Title 1"/>
          <p:cNvSpPr>
            <a:spLocks noGrp="1"/>
          </p:cNvSpPr>
          <p:nvPr>
            <p:ph type="title"/>
          </p:nvPr>
        </p:nvSpPr>
        <p:spPr>
          <a:xfrm>
            <a:off x="544005" y="273844"/>
            <a:ext cx="8066595" cy="376238"/>
          </a:xfrm>
          <a:prstGeom prst="rect">
            <a:avLst/>
          </a:prstGeom>
        </p:spPr>
        <p:txBody>
          <a:bodyPr anchor="ctr"/>
          <a:lstStyle/>
          <a:p>
            <a:r>
              <a:rPr lang="en-US"/>
              <a:t>Click to edit Master title style</a:t>
            </a:r>
            <a:endParaRPr lang="en-US" dirty="0"/>
          </a:p>
        </p:txBody>
      </p:sp>
      <p:sp>
        <p:nvSpPr>
          <p:cNvPr id="12" name="Shape 199"/>
          <p:cNvSpPr/>
          <p:nvPr userDrawn="1"/>
        </p:nvSpPr>
        <p:spPr>
          <a:xfrm>
            <a:off x="546498" y="881082"/>
            <a:ext cx="8064102" cy="0"/>
          </a:xfrm>
          <a:prstGeom prst="line">
            <a:avLst/>
          </a:prstGeom>
          <a:ln w="12700">
            <a:solidFill>
              <a:srgbClr val="18F3FF"/>
            </a:solidFill>
            <a:miter lim="400000"/>
          </a:ln>
        </p:spPr>
        <p:txBody>
          <a:bodyPr lIns="19050" tIns="19050" rIns="19050" bIns="19050" anchor="ctr"/>
          <a:lstStyle/>
          <a:p>
            <a:pPr>
              <a:defRPr sz="3200"/>
            </a:pPr>
            <a:endParaRPr sz="1200"/>
          </a:p>
        </p:txBody>
      </p:sp>
    </p:spTree>
    <p:extLst/>
  </p:cSld>
  <p:clrMapOvr>
    <a:masterClrMapping/>
  </p:clrMapOvr>
  <p:hf hd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4_Title and Content (for Pic) SUBHEAD">
    <p:spTree>
      <p:nvGrpSpPr>
        <p:cNvPr id="1" name=""/>
        <p:cNvGrpSpPr/>
        <p:nvPr/>
      </p:nvGrpSpPr>
      <p:grpSpPr>
        <a:xfrm>
          <a:off x="0" y="0"/>
          <a:ext cx="0" cy="0"/>
          <a:chOff x="0" y="0"/>
          <a:chExt cx="0" cy="0"/>
        </a:xfrm>
      </p:grpSpPr>
      <p:pic>
        <p:nvPicPr>
          <p:cNvPr id="13" name="Picture 12"/>
          <p:cNvPicPr>
            <a:picLocks noChangeAspect="1"/>
          </p:cNvPicPr>
          <p:nvPr/>
        </p:nvPicPr>
        <p:blipFill>
          <a:blip r:embed="rId2">
            <a:alphaModFix amt="20000"/>
            <a:extLst>
              <a:ext uri="{28A0092B-C50C-407E-A947-70E740481C1C}">
                <a14:useLocalDpi xmlns:a14="http://schemas.microsoft.com/office/drawing/2010/main" val="0"/>
              </a:ext>
            </a:extLst>
          </a:blip>
          <a:stretch>
            <a:fillRect/>
          </a:stretch>
        </p:blipFill>
        <p:spPr>
          <a:xfrm rot="5881509">
            <a:off x="3626703" y="-42857"/>
            <a:ext cx="8625848" cy="4946247"/>
          </a:xfrm>
          <a:prstGeom prst="rect">
            <a:avLst/>
          </a:prstGeom>
        </p:spPr>
      </p:pic>
      <p:pic>
        <p:nvPicPr>
          <p:cNvPr id="15" name="Picture 14"/>
          <p:cNvPicPr>
            <a:picLocks noChangeAspect="1"/>
          </p:cNvPicPr>
          <p:nvPr/>
        </p:nvPicPr>
        <p:blipFill>
          <a:blip r:embed="rId3">
            <a:alphaModFix amt="70000"/>
            <a:extLst>
              <a:ext uri="{28A0092B-C50C-407E-A947-70E740481C1C}">
                <a14:useLocalDpi xmlns:a14="http://schemas.microsoft.com/office/drawing/2010/main" val="0"/>
              </a:ext>
            </a:extLst>
          </a:blip>
          <a:stretch>
            <a:fillRect/>
          </a:stretch>
        </p:blipFill>
        <p:spPr>
          <a:xfrm rot="16841929">
            <a:off x="2527079" y="2506187"/>
            <a:ext cx="6582972" cy="1894715"/>
          </a:xfrm>
          <a:prstGeom prst="rect">
            <a:avLst/>
          </a:prstGeom>
        </p:spPr>
      </p:pic>
      <p:sp>
        <p:nvSpPr>
          <p:cNvPr id="17" name="Shape"/>
          <p:cNvSpPr/>
          <p:nvPr/>
        </p:nvSpPr>
        <p:spPr>
          <a:xfrm>
            <a:off x="1" y="1"/>
            <a:ext cx="6664785" cy="516865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18398" y="21600"/>
                </a:lnTo>
                <a:lnTo>
                  <a:pt x="0" y="21600"/>
                </a:lnTo>
                <a:lnTo>
                  <a:pt x="0" y="0"/>
                </a:lnTo>
                <a:close/>
              </a:path>
            </a:pathLst>
          </a:custGeom>
          <a:solidFill>
            <a:srgbClr val="DCDEE0"/>
          </a:solidFill>
          <a:ln w="12700">
            <a:miter lim="400000"/>
          </a:ln>
          <a:extLst>
            <a:ext uri="{C572A759-6A51-4108-AA02-DFA0A04FC94B}">
              <ma14:wrappingTextBoxFlag xmlns:ma14="http://schemas.microsoft.com/office/mac/drawingml/2011/main" xmlns="" val="1"/>
            </a:ext>
          </a:extLst>
        </p:spPr>
        <p:txBody>
          <a:bodyPr lIns="19050" tIns="19050" rIns="19050" bIns="19050" anchor="ctr"/>
          <a:lstStyle>
            <a:lvl1pPr>
              <a:defRPr sz="3200">
                <a:solidFill>
                  <a:srgbClr val="FFFFFF"/>
                </a:solidFill>
              </a:defRPr>
            </a:lvl1pPr>
          </a:lstStyle>
          <a:p>
            <a:r>
              <a:rPr sz="1200"/>
              <a:t> </a:t>
            </a:r>
          </a:p>
        </p:txBody>
      </p:sp>
      <p:sp>
        <p:nvSpPr>
          <p:cNvPr id="3" name="Content Placeholder 2"/>
          <p:cNvSpPr>
            <a:spLocks noGrp="1"/>
          </p:cNvSpPr>
          <p:nvPr>
            <p:ph idx="1"/>
          </p:nvPr>
        </p:nvSpPr>
        <p:spPr>
          <a:xfrm>
            <a:off x="533400" y="1085851"/>
            <a:ext cx="4355206" cy="3532497"/>
          </a:xfrm>
          <a:prstGeom prst="rect">
            <a:avLst/>
          </a:prstGeom>
        </p:spPr>
        <p:txBody>
          <a:bodyPr anchor="ctr">
            <a:noAutofit/>
          </a:bodyPr>
          <a:lstStyle>
            <a:lvl1pPr>
              <a:buClr>
                <a:schemeClr val="bg2"/>
              </a:buClr>
              <a:defRPr>
                <a:solidFill>
                  <a:schemeClr val="accent1"/>
                </a:solidFill>
              </a:defRPr>
            </a:lvl1pPr>
            <a:lvl2pPr>
              <a:buClr>
                <a:schemeClr val="bg2"/>
              </a:buClr>
              <a:defRPr>
                <a:solidFill>
                  <a:schemeClr val="accent1"/>
                </a:solidFill>
              </a:defRPr>
            </a:lvl2pPr>
            <a:lvl3pPr>
              <a:buClr>
                <a:schemeClr val="bg2"/>
              </a:buClr>
              <a:defRPr>
                <a:solidFill>
                  <a:schemeClr val="accent1"/>
                </a:solidFill>
              </a:defRPr>
            </a:lvl3pPr>
            <a:lvl4pPr>
              <a:buClr>
                <a:schemeClr val="bg2"/>
              </a:buClr>
              <a:defRPr>
                <a:solidFill>
                  <a:schemeClr val="accent1"/>
                </a:solidFill>
              </a:defRPr>
            </a:lvl4pPr>
            <a:lvl5pPr>
              <a:buClr>
                <a:schemeClr val="bg2"/>
              </a:buClr>
              <a:defRPr>
                <a:solidFill>
                  <a:schemeClr val="accent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p:txBody>
          <a:bodyPr/>
          <a:lstStyle/>
          <a:p>
            <a:fld id="{DD7384A6-A925-F84B-A361-412809E9F3B5}" type="slidenum">
              <a:rPr lang="en-US" smtClean="0"/>
              <a:pPr/>
              <a:t>‹#›</a:t>
            </a:fld>
            <a:endParaRPr lang="en-US" dirty="0"/>
          </a:p>
        </p:txBody>
      </p:sp>
      <p:pic>
        <p:nvPicPr>
          <p:cNvPr id="20" name="pasted-image.pdf" descr="pasted-image.pdf"/>
          <p:cNvPicPr>
            <a:picLocks noChangeAspect="1"/>
          </p:cNvPicPr>
          <p:nvPr/>
        </p:nvPicPr>
        <p:blipFill rotWithShape="1">
          <a:blip r:embed="rId4">
            <a:extLst/>
          </a:blip>
          <a:srcRect l="815" t="49797" r="1348" b="32299"/>
          <a:stretch/>
        </p:blipFill>
        <p:spPr>
          <a:xfrm>
            <a:off x="2286" y="2"/>
            <a:ext cx="9141714" cy="943472"/>
          </a:xfrm>
          <a:prstGeom prst="rect">
            <a:avLst/>
          </a:prstGeom>
          <a:ln w="12700">
            <a:miter lim="400000"/>
          </a:ln>
        </p:spPr>
      </p:pic>
      <p:sp>
        <p:nvSpPr>
          <p:cNvPr id="12" name="Copyright © 2017 CapTech Ventures, Inc. All rights reserved."/>
          <p:cNvSpPr/>
          <p:nvPr/>
        </p:nvSpPr>
        <p:spPr>
          <a:xfrm>
            <a:off x="558072" y="4800882"/>
            <a:ext cx="2052261" cy="273844"/>
          </a:xfrm>
          <a:prstGeom prst="rect">
            <a:avLst/>
          </a:prstGeom>
          <a:ln w="12700">
            <a:miter lim="400000"/>
          </a:ln>
          <a:extLst>
            <a:ext uri="{C572A759-6A51-4108-AA02-DFA0A04FC94B}">
              <ma14:wrappingTextBoxFlag xmlns:ma14="http://schemas.microsoft.com/office/mac/drawingml/2011/main" xmlns="" val="1"/>
            </a:ext>
          </a:extLst>
        </p:spPr>
        <p:txBody>
          <a:bodyPr wrap="square" lIns="38100" tIns="38100" rIns="38100" bIns="38100" anchor="b">
            <a:noAutofit/>
          </a:bodyPr>
          <a:lstStyle>
            <a:lvl1pPr algn="l" defTabSz="457200">
              <a:lnSpc>
                <a:spcPts val="2800"/>
              </a:lnSpc>
              <a:defRPr sz="1000">
                <a:solidFill>
                  <a:srgbClr val="5E5E5E"/>
                </a:solidFill>
                <a:latin typeface="Proxima Nova Light"/>
                <a:ea typeface="Proxima Nova Light"/>
                <a:cs typeface="Proxima Nova Light"/>
                <a:sym typeface="Proxima Nova Light"/>
              </a:defRPr>
            </a:lvl1pPr>
          </a:lstStyle>
          <a:p>
            <a:pPr algn="l"/>
            <a:r>
              <a:rPr sz="450" dirty="0"/>
              <a:t>Copyright © 201</a:t>
            </a:r>
            <a:r>
              <a:rPr lang="en-US" sz="450" dirty="0"/>
              <a:t>8</a:t>
            </a:r>
            <a:r>
              <a:rPr sz="450" dirty="0"/>
              <a:t> CapTech Ventures, Inc. All rights reserved.</a:t>
            </a:r>
          </a:p>
        </p:txBody>
      </p:sp>
      <p:sp>
        <p:nvSpPr>
          <p:cNvPr id="18" name="Shape 199"/>
          <p:cNvSpPr/>
          <p:nvPr/>
        </p:nvSpPr>
        <p:spPr>
          <a:xfrm>
            <a:off x="546498" y="881082"/>
            <a:ext cx="8064102" cy="0"/>
          </a:xfrm>
          <a:prstGeom prst="line">
            <a:avLst/>
          </a:prstGeom>
          <a:ln w="12700">
            <a:solidFill>
              <a:srgbClr val="18F3FF"/>
            </a:solidFill>
            <a:miter lim="400000"/>
          </a:ln>
        </p:spPr>
        <p:txBody>
          <a:bodyPr lIns="19050" tIns="19050" rIns="19050" bIns="19050" anchor="ctr"/>
          <a:lstStyle/>
          <a:p>
            <a:pPr>
              <a:defRPr sz="3200"/>
            </a:pPr>
            <a:endParaRPr sz="1200"/>
          </a:p>
        </p:txBody>
      </p:sp>
      <p:sp>
        <p:nvSpPr>
          <p:cNvPr id="19" name="Title 1"/>
          <p:cNvSpPr>
            <a:spLocks noGrp="1"/>
          </p:cNvSpPr>
          <p:nvPr>
            <p:ph type="title"/>
          </p:nvPr>
        </p:nvSpPr>
        <p:spPr>
          <a:xfrm>
            <a:off x="544005" y="273844"/>
            <a:ext cx="8066595" cy="611981"/>
          </a:xfrm>
          <a:prstGeom prst="rect">
            <a:avLst/>
          </a:prstGeom>
        </p:spPr>
        <p:txBody>
          <a:bodyPr anchor="ctr"/>
          <a:lstStyle/>
          <a:p>
            <a:r>
              <a:rPr lang="en-US"/>
              <a:t>Click to edit Master title style</a:t>
            </a:r>
            <a:endParaRPr lang="en-US" dirty="0"/>
          </a:p>
        </p:txBody>
      </p:sp>
      <p:sp>
        <p:nvSpPr>
          <p:cNvPr id="11" name="Shape 199"/>
          <p:cNvSpPr/>
          <p:nvPr userDrawn="1"/>
        </p:nvSpPr>
        <p:spPr>
          <a:xfrm>
            <a:off x="546498" y="881082"/>
            <a:ext cx="8064102" cy="0"/>
          </a:xfrm>
          <a:prstGeom prst="line">
            <a:avLst/>
          </a:prstGeom>
          <a:ln w="12700">
            <a:solidFill>
              <a:srgbClr val="18F3FF"/>
            </a:solidFill>
            <a:miter lim="400000"/>
          </a:ln>
        </p:spPr>
        <p:txBody>
          <a:bodyPr lIns="19050" tIns="19050" rIns="19050" bIns="19050" anchor="ctr"/>
          <a:lstStyle/>
          <a:p>
            <a:pPr>
              <a:defRPr sz="3200"/>
            </a:pPr>
            <a:endParaRPr sz="1200"/>
          </a:p>
        </p:txBody>
      </p:sp>
    </p:spTree>
    <p:extLst/>
  </p:cSld>
  <p:clrMapOvr>
    <a:masterClrMapping/>
  </p:clrMapOvr>
  <p:hf hdr="0" dt="0"/>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1_Basic Background">
    <p:bg>
      <p:bgPr>
        <a:solidFill>
          <a:srgbClr val="DDDEE1"/>
        </a:solidFill>
        <a:effectLst/>
      </p:bgPr>
    </p:bg>
    <p:spTree>
      <p:nvGrpSpPr>
        <p:cNvPr id="1" name=""/>
        <p:cNvGrpSpPr/>
        <p:nvPr/>
      </p:nvGrpSpPr>
      <p:grpSpPr>
        <a:xfrm>
          <a:off x="0" y="0"/>
          <a:ext cx="0" cy="0"/>
          <a:chOff x="0" y="0"/>
          <a:chExt cx="0" cy="0"/>
        </a:xfrm>
      </p:grpSpPr>
      <p:pic>
        <p:nvPicPr>
          <p:cNvPr id="25" name="image3.pdf"/>
          <p:cNvPicPr/>
          <p:nvPr/>
        </p:nvPicPr>
        <p:blipFill>
          <a:blip r:embed="rId2">
            <a:extLst/>
          </a:blip>
          <a:stretch>
            <a:fillRect/>
          </a:stretch>
        </p:blipFill>
        <p:spPr>
          <a:xfrm>
            <a:off x="0" y="4624581"/>
            <a:ext cx="9144000" cy="34637"/>
          </a:xfrm>
          <a:prstGeom prst="rect">
            <a:avLst/>
          </a:prstGeom>
          <a:ln w="12700">
            <a:miter lim="400000"/>
          </a:ln>
        </p:spPr>
      </p:pic>
    </p:spTree>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fld id="{DD7384A6-A925-F84B-A361-412809E9F3B5}" type="slidenum">
              <a:rPr lang="en-US" smtClean="0"/>
              <a:pPr/>
              <a:t>‹#›</a:t>
            </a:fld>
            <a:endParaRPr lang="en-US" dirty="0"/>
          </a:p>
        </p:txBody>
      </p:sp>
      <p:sp>
        <p:nvSpPr>
          <p:cNvPr id="10" name="Content Placeholder 3"/>
          <p:cNvSpPr>
            <a:spLocks noGrp="1"/>
          </p:cNvSpPr>
          <p:nvPr>
            <p:ph sz="half" idx="2"/>
          </p:nvPr>
        </p:nvSpPr>
        <p:spPr>
          <a:xfrm>
            <a:off x="544005" y="1162051"/>
            <a:ext cx="3940110" cy="3467099"/>
          </a:xfrm>
          <a:prstGeom prst="rect">
            <a:avLst/>
          </a:prstGeom>
        </p:spPr>
        <p:txBody>
          <a:bodyPr/>
          <a:lstStyle>
            <a:lvl1pPr>
              <a:buClr>
                <a:schemeClr val="bg2"/>
              </a:buClr>
              <a:defRPr/>
            </a:lvl1pPr>
            <a:lvl2pPr>
              <a:buClr>
                <a:schemeClr val="bg2"/>
              </a:buClr>
              <a:defRPr/>
            </a:lvl2pPr>
            <a:lvl3pPr>
              <a:buClr>
                <a:schemeClr val="bg2"/>
              </a:buClr>
              <a:defRPr/>
            </a:lvl3pPr>
            <a:lvl4pPr>
              <a:buClr>
                <a:schemeClr val="bg2"/>
              </a:buClr>
              <a:defRPr/>
            </a:lvl4pPr>
            <a:lvl5pPr>
              <a:buClr>
                <a:schemeClr val="bg2"/>
              </a:buCl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6" name="Picture 5" descr="CapTech_Logo_CoolGray.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8092259" y="4839326"/>
            <a:ext cx="873860" cy="263889"/>
          </a:xfrm>
          <a:prstGeom prst="rect">
            <a:avLst/>
          </a:prstGeom>
        </p:spPr>
      </p:pic>
      <p:sp>
        <p:nvSpPr>
          <p:cNvPr id="13" name="Title 1"/>
          <p:cNvSpPr>
            <a:spLocks noGrp="1"/>
          </p:cNvSpPr>
          <p:nvPr>
            <p:ph type="title"/>
          </p:nvPr>
        </p:nvSpPr>
        <p:spPr>
          <a:xfrm>
            <a:off x="544005" y="273844"/>
            <a:ext cx="8066595" cy="611981"/>
          </a:xfrm>
          <a:prstGeom prst="rect">
            <a:avLst/>
          </a:prstGeom>
        </p:spPr>
        <p:txBody>
          <a:bodyPr anchor="ctr"/>
          <a:lstStyle/>
          <a:p>
            <a:r>
              <a:rPr lang="en-US" dirty="0"/>
              <a:t>Click to edit Master title style</a:t>
            </a:r>
          </a:p>
        </p:txBody>
      </p:sp>
      <p:sp>
        <p:nvSpPr>
          <p:cNvPr id="8" name="Content Placeholder 3"/>
          <p:cNvSpPr>
            <a:spLocks noGrp="1"/>
          </p:cNvSpPr>
          <p:nvPr>
            <p:ph sz="half" idx="13"/>
          </p:nvPr>
        </p:nvSpPr>
        <p:spPr>
          <a:xfrm>
            <a:off x="4670490" y="1162051"/>
            <a:ext cx="3940110" cy="3467099"/>
          </a:xfrm>
          <a:prstGeom prst="rect">
            <a:avLst/>
          </a:prstGeom>
        </p:spPr>
        <p:txBody>
          <a:bodyPr/>
          <a:lstStyle>
            <a:lvl1pPr>
              <a:buClr>
                <a:schemeClr val="bg2"/>
              </a:buClr>
              <a:defRPr/>
            </a:lvl1pPr>
            <a:lvl2pPr>
              <a:buClr>
                <a:schemeClr val="bg2"/>
              </a:buClr>
              <a:defRPr/>
            </a:lvl2pPr>
            <a:lvl3pPr>
              <a:buClr>
                <a:schemeClr val="bg2"/>
              </a:buClr>
              <a:defRPr/>
            </a:lvl3pPr>
            <a:lvl4pPr>
              <a:buClr>
                <a:schemeClr val="bg2"/>
              </a:buClr>
              <a:defRPr/>
            </a:lvl4pPr>
            <a:lvl5pPr>
              <a:buClr>
                <a:schemeClr val="bg2"/>
              </a:buCl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hf hd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533401" y="1162050"/>
            <a:ext cx="3964780" cy="314325"/>
          </a:xfrm>
          <a:prstGeom prst="rect">
            <a:avLst/>
          </a:prstGeom>
        </p:spPr>
        <p:txBody>
          <a:bodyPr anchor="ctr"/>
          <a:lstStyle>
            <a:lvl1pPr marL="0" indent="0">
              <a:buNone/>
              <a:defRPr sz="1800" b="1">
                <a:solidFill>
                  <a:schemeClr val="bg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5" name="Text Placeholder 4"/>
          <p:cNvSpPr>
            <a:spLocks noGrp="1"/>
          </p:cNvSpPr>
          <p:nvPr>
            <p:ph type="body" sz="quarter" idx="3"/>
          </p:nvPr>
        </p:nvSpPr>
        <p:spPr>
          <a:xfrm>
            <a:off x="4629150" y="1162050"/>
            <a:ext cx="3981450" cy="314325"/>
          </a:xfrm>
          <a:prstGeom prst="rect">
            <a:avLst/>
          </a:prstGeom>
        </p:spPr>
        <p:txBody>
          <a:bodyPr anchor="ctr"/>
          <a:lstStyle>
            <a:lvl1pPr marL="0" indent="0">
              <a:buNone/>
              <a:defRPr sz="1800" b="1">
                <a:solidFill>
                  <a:schemeClr val="bg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9" name="Slide Number Placeholder 8"/>
          <p:cNvSpPr>
            <a:spLocks noGrp="1"/>
          </p:cNvSpPr>
          <p:nvPr>
            <p:ph type="sldNum" sz="quarter" idx="12"/>
          </p:nvPr>
        </p:nvSpPr>
        <p:spPr/>
        <p:txBody>
          <a:bodyPr/>
          <a:lstStyle/>
          <a:p>
            <a:fld id="{DD7384A6-A925-F84B-A361-412809E9F3B5}" type="slidenum">
              <a:rPr lang="en-US" smtClean="0"/>
              <a:pPr/>
              <a:t>‹#›</a:t>
            </a:fld>
            <a:endParaRPr lang="en-US" dirty="0"/>
          </a:p>
        </p:txBody>
      </p:sp>
      <p:pic>
        <p:nvPicPr>
          <p:cNvPr id="8" name="Picture 7" descr="CapTech_Logo_CoolGray.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8092259" y="4839326"/>
            <a:ext cx="873860" cy="263889"/>
          </a:xfrm>
          <a:prstGeom prst="rect">
            <a:avLst/>
          </a:prstGeom>
        </p:spPr>
      </p:pic>
      <p:sp>
        <p:nvSpPr>
          <p:cNvPr id="10" name="Content Placeholder 3"/>
          <p:cNvSpPr>
            <a:spLocks noGrp="1"/>
          </p:cNvSpPr>
          <p:nvPr>
            <p:ph sz="half" idx="2"/>
          </p:nvPr>
        </p:nvSpPr>
        <p:spPr>
          <a:xfrm>
            <a:off x="533401" y="1533168"/>
            <a:ext cx="3964780" cy="3095982"/>
          </a:xfrm>
          <a:prstGeom prst="rect">
            <a:avLst/>
          </a:prstGeom>
        </p:spPr>
        <p:txBody>
          <a:bodyPr/>
          <a:lstStyle>
            <a:lvl1pPr>
              <a:buClr>
                <a:schemeClr val="bg2"/>
              </a:buClr>
              <a:defRPr/>
            </a:lvl1pPr>
            <a:lvl2pPr>
              <a:buClr>
                <a:schemeClr val="bg2"/>
              </a:buClr>
              <a:defRPr/>
            </a:lvl2pPr>
            <a:lvl3pPr>
              <a:buClr>
                <a:schemeClr val="bg2"/>
              </a:buClr>
              <a:defRPr/>
            </a:lvl3pPr>
            <a:lvl4pPr>
              <a:buClr>
                <a:schemeClr val="bg2"/>
              </a:buClr>
              <a:defRPr/>
            </a:lvl4pPr>
            <a:lvl5pPr>
              <a:buClr>
                <a:schemeClr val="bg2"/>
              </a:buCl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5"/>
          <p:cNvSpPr>
            <a:spLocks noGrp="1"/>
          </p:cNvSpPr>
          <p:nvPr>
            <p:ph sz="quarter" idx="4"/>
          </p:nvPr>
        </p:nvSpPr>
        <p:spPr>
          <a:xfrm>
            <a:off x="4629150" y="1533168"/>
            <a:ext cx="3981450" cy="3095982"/>
          </a:xfrm>
          <a:prstGeom prst="rect">
            <a:avLst/>
          </a:prstGeom>
        </p:spPr>
        <p:txBody>
          <a:bodyPr/>
          <a:lstStyle>
            <a:lvl1pPr>
              <a:buClr>
                <a:schemeClr val="bg2"/>
              </a:buClr>
              <a:defRPr/>
            </a:lvl1pPr>
            <a:lvl2pPr>
              <a:buClr>
                <a:schemeClr val="bg2"/>
              </a:buClr>
              <a:defRPr/>
            </a:lvl2pPr>
            <a:lvl3pPr>
              <a:buClr>
                <a:schemeClr val="bg2"/>
              </a:buClr>
              <a:defRPr/>
            </a:lvl3pPr>
            <a:lvl4pPr>
              <a:buClr>
                <a:schemeClr val="bg2"/>
              </a:buClr>
              <a:defRPr/>
            </a:lvl4pPr>
            <a:lvl5pPr>
              <a:buClr>
                <a:schemeClr val="bg2"/>
              </a:buCl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itle 1"/>
          <p:cNvSpPr>
            <a:spLocks noGrp="1"/>
          </p:cNvSpPr>
          <p:nvPr>
            <p:ph type="title"/>
          </p:nvPr>
        </p:nvSpPr>
        <p:spPr>
          <a:xfrm>
            <a:off x="544005" y="273844"/>
            <a:ext cx="8066595" cy="611981"/>
          </a:xfrm>
          <a:prstGeom prst="rect">
            <a:avLst/>
          </a:prstGeom>
        </p:spPr>
        <p:txBody>
          <a:bodyPr anchor="ctr"/>
          <a:lstStyle/>
          <a:p>
            <a:r>
              <a:rPr lang="en-US" dirty="0"/>
              <a:t>Click to edit Master title style</a:t>
            </a:r>
          </a:p>
        </p:txBody>
      </p:sp>
    </p:spTree>
    <p:extLst/>
  </p:cSld>
  <p:clrMapOvr>
    <a:masterClrMapping/>
  </p:clrMapOvr>
  <p:hf hd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Slide with Pictur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DD7384A6-A925-F84B-A361-412809E9F3B5}" type="slidenum">
              <a:rPr lang="en-US" smtClean="0"/>
              <a:pPr/>
              <a:t>‹#›</a:t>
            </a:fld>
            <a:endParaRPr lang="en-US" dirty="0"/>
          </a:p>
        </p:txBody>
      </p:sp>
      <p:pic>
        <p:nvPicPr>
          <p:cNvPr id="7" name="Picture 6" descr="CapTech_Logo_CoolGray.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8092259" y="4839326"/>
            <a:ext cx="873860" cy="263889"/>
          </a:xfrm>
          <a:prstGeom prst="rect">
            <a:avLst/>
          </a:prstGeom>
        </p:spPr>
      </p:pic>
      <p:sp>
        <p:nvSpPr>
          <p:cNvPr id="8" name="Text Placeholder 2"/>
          <p:cNvSpPr>
            <a:spLocks noGrp="1"/>
          </p:cNvSpPr>
          <p:nvPr>
            <p:ph type="body" idx="1"/>
          </p:nvPr>
        </p:nvSpPr>
        <p:spPr>
          <a:xfrm>
            <a:off x="533400" y="1162050"/>
            <a:ext cx="8077199" cy="314325"/>
          </a:xfrm>
          <a:prstGeom prst="rect">
            <a:avLst/>
          </a:prstGeom>
        </p:spPr>
        <p:txBody>
          <a:bodyPr anchor="ctr"/>
          <a:lstStyle>
            <a:lvl1pPr marL="0" indent="0">
              <a:buNone/>
              <a:defRPr sz="1800" b="1">
                <a:solidFill>
                  <a:schemeClr val="bg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9" name="Content Placeholder 3"/>
          <p:cNvSpPr>
            <a:spLocks noGrp="1"/>
          </p:cNvSpPr>
          <p:nvPr>
            <p:ph sz="half" idx="2"/>
          </p:nvPr>
        </p:nvSpPr>
        <p:spPr>
          <a:xfrm>
            <a:off x="533401" y="1533168"/>
            <a:ext cx="3964780" cy="3095982"/>
          </a:xfrm>
          <a:prstGeom prst="rect">
            <a:avLst/>
          </a:prstGeom>
        </p:spPr>
        <p:txBody>
          <a:bodyPr/>
          <a:lstStyle>
            <a:lvl1pPr>
              <a:buClr>
                <a:schemeClr val="bg2"/>
              </a:buClr>
              <a:defRPr/>
            </a:lvl1pPr>
            <a:lvl2pPr>
              <a:buClr>
                <a:schemeClr val="bg2"/>
              </a:buClr>
              <a:defRPr/>
            </a:lvl2pPr>
            <a:lvl3pPr>
              <a:buClr>
                <a:schemeClr val="bg2"/>
              </a:buClr>
              <a:defRPr/>
            </a:lvl3pPr>
            <a:lvl4pPr>
              <a:buClr>
                <a:schemeClr val="bg2"/>
              </a:buClr>
              <a:defRPr/>
            </a:lvl4pPr>
            <a:lvl5pPr>
              <a:buClr>
                <a:schemeClr val="bg2"/>
              </a:buCl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Picture Placeholder 2"/>
          <p:cNvSpPr>
            <a:spLocks noGrp="1"/>
          </p:cNvSpPr>
          <p:nvPr>
            <p:ph type="pic" sz="quarter" idx="13"/>
          </p:nvPr>
        </p:nvSpPr>
        <p:spPr>
          <a:xfrm>
            <a:off x="4661377" y="1533525"/>
            <a:ext cx="3949223" cy="3095625"/>
          </a:xfrm>
          <a:prstGeom prst="rect">
            <a:avLst/>
          </a:prstGeom>
        </p:spPr>
        <p:txBody>
          <a:bodyPr/>
          <a:lstStyle/>
          <a:p>
            <a:endParaRPr lang="en-US"/>
          </a:p>
        </p:txBody>
      </p:sp>
      <p:sp>
        <p:nvSpPr>
          <p:cNvPr id="13" name="Title 1"/>
          <p:cNvSpPr>
            <a:spLocks noGrp="1"/>
          </p:cNvSpPr>
          <p:nvPr>
            <p:ph type="title"/>
          </p:nvPr>
        </p:nvSpPr>
        <p:spPr>
          <a:xfrm>
            <a:off x="544005" y="273844"/>
            <a:ext cx="8066595" cy="611981"/>
          </a:xfrm>
          <a:prstGeom prst="rect">
            <a:avLst/>
          </a:prstGeom>
        </p:spPr>
        <p:txBody>
          <a:bodyPr anchor="ctr"/>
          <a:lstStyle/>
          <a:p>
            <a:r>
              <a:rPr lang="en-US" dirty="0"/>
              <a:t>Click to edit Master title style</a:t>
            </a:r>
          </a:p>
        </p:txBody>
      </p:sp>
    </p:spTree>
  </p:cSld>
  <p:clrMapOvr>
    <a:masterClrMapping/>
  </p:clrMapOvr>
  <p:hf hd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DD7384A6-A925-F84B-A361-412809E9F3B5}" type="slidenum">
              <a:rPr lang="en-US" smtClean="0"/>
              <a:pPr/>
              <a:t>‹#›</a:t>
            </a:fld>
            <a:endParaRPr lang="en-US" dirty="0"/>
          </a:p>
        </p:txBody>
      </p:sp>
      <p:pic>
        <p:nvPicPr>
          <p:cNvPr id="4" name="Picture 3" descr="CapTech_Logo_CoolGray.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8092259" y="4839326"/>
            <a:ext cx="873860" cy="263889"/>
          </a:xfrm>
          <a:prstGeom prst="rect">
            <a:avLst/>
          </a:prstGeom>
        </p:spPr>
      </p:pic>
      <p:sp>
        <p:nvSpPr>
          <p:cNvPr id="6" name="Title 1"/>
          <p:cNvSpPr>
            <a:spLocks noGrp="1"/>
          </p:cNvSpPr>
          <p:nvPr>
            <p:ph type="title"/>
          </p:nvPr>
        </p:nvSpPr>
        <p:spPr>
          <a:xfrm>
            <a:off x="544005" y="273844"/>
            <a:ext cx="8066595" cy="611981"/>
          </a:xfrm>
          <a:prstGeom prst="rect">
            <a:avLst/>
          </a:prstGeom>
        </p:spPr>
        <p:txBody>
          <a:bodyPr anchor="ctr"/>
          <a:lstStyle/>
          <a:p>
            <a:r>
              <a:rPr lang="en-US" dirty="0"/>
              <a:t>Click to edit Master title style</a:t>
            </a:r>
          </a:p>
        </p:txBody>
      </p:sp>
    </p:spTree>
    <p:extLst/>
  </p:cSld>
  <p:clrMapOvr>
    <a:masterClrMapping/>
  </p:clrMapOvr>
  <p:hf hd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6_Title and Content (for Pic) SUBHEAD">
    <p:spTree>
      <p:nvGrpSpPr>
        <p:cNvPr id="1" name=""/>
        <p:cNvGrpSpPr/>
        <p:nvPr/>
      </p:nvGrpSpPr>
      <p:grpSpPr>
        <a:xfrm>
          <a:off x="0" y="0"/>
          <a:ext cx="0" cy="0"/>
          <a:chOff x="0" y="0"/>
          <a:chExt cx="0" cy="0"/>
        </a:xfrm>
      </p:grpSpPr>
      <p:pic>
        <p:nvPicPr>
          <p:cNvPr id="13" name="Picture 12"/>
          <p:cNvPicPr>
            <a:picLocks noChangeAspect="1"/>
          </p:cNvPicPr>
          <p:nvPr/>
        </p:nvPicPr>
        <p:blipFill>
          <a:blip r:embed="rId2">
            <a:alphaModFix amt="20000"/>
            <a:extLst>
              <a:ext uri="{28A0092B-C50C-407E-A947-70E740481C1C}">
                <a14:useLocalDpi xmlns:a14="http://schemas.microsoft.com/office/drawing/2010/main" val="0"/>
              </a:ext>
            </a:extLst>
          </a:blip>
          <a:stretch>
            <a:fillRect/>
          </a:stretch>
        </p:blipFill>
        <p:spPr>
          <a:xfrm rot="5881509">
            <a:off x="3626703" y="-42857"/>
            <a:ext cx="8625848" cy="4946247"/>
          </a:xfrm>
          <a:prstGeom prst="rect">
            <a:avLst/>
          </a:prstGeom>
        </p:spPr>
      </p:pic>
      <p:pic>
        <p:nvPicPr>
          <p:cNvPr id="15" name="Picture 14"/>
          <p:cNvPicPr>
            <a:picLocks noChangeAspect="1"/>
          </p:cNvPicPr>
          <p:nvPr/>
        </p:nvPicPr>
        <p:blipFill>
          <a:blip r:embed="rId3">
            <a:alphaModFix amt="70000"/>
            <a:extLst>
              <a:ext uri="{28A0092B-C50C-407E-A947-70E740481C1C}">
                <a14:useLocalDpi xmlns:a14="http://schemas.microsoft.com/office/drawing/2010/main" val="0"/>
              </a:ext>
            </a:extLst>
          </a:blip>
          <a:stretch>
            <a:fillRect/>
          </a:stretch>
        </p:blipFill>
        <p:spPr>
          <a:xfrm rot="16841929">
            <a:off x="2527079" y="2506187"/>
            <a:ext cx="6582972" cy="1894715"/>
          </a:xfrm>
          <a:prstGeom prst="rect">
            <a:avLst/>
          </a:prstGeom>
        </p:spPr>
      </p:pic>
      <p:sp>
        <p:nvSpPr>
          <p:cNvPr id="17" name="Shape"/>
          <p:cNvSpPr/>
          <p:nvPr/>
        </p:nvSpPr>
        <p:spPr>
          <a:xfrm>
            <a:off x="1" y="1"/>
            <a:ext cx="6664785" cy="516865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18398" y="21600"/>
                </a:lnTo>
                <a:lnTo>
                  <a:pt x="0" y="21600"/>
                </a:lnTo>
                <a:lnTo>
                  <a:pt x="0" y="0"/>
                </a:lnTo>
                <a:close/>
              </a:path>
            </a:pathLst>
          </a:custGeom>
          <a:solidFill>
            <a:srgbClr val="DCDEE0"/>
          </a:solidFill>
          <a:ln w="12700">
            <a:miter lim="400000"/>
          </a:ln>
          <a:extLst>
            <a:ext uri="{C572A759-6A51-4108-AA02-DFA0A04FC94B}">
              <ma14:wrappingTextBoxFlag xmlns:ma14="http://schemas.microsoft.com/office/mac/drawingml/2011/main" xmlns="" val="1"/>
            </a:ext>
          </a:extLst>
        </p:spPr>
        <p:txBody>
          <a:bodyPr lIns="19050" tIns="19050" rIns="19050" bIns="19050" anchor="ctr"/>
          <a:lstStyle>
            <a:lvl1pPr>
              <a:defRPr sz="3200">
                <a:solidFill>
                  <a:srgbClr val="FFFFFF"/>
                </a:solidFill>
              </a:defRPr>
            </a:lvl1pPr>
          </a:lstStyle>
          <a:p>
            <a:r>
              <a:rPr sz="1200"/>
              <a:t> </a:t>
            </a:r>
          </a:p>
        </p:txBody>
      </p:sp>
      <p:sp>
        <p:nvSpPr>
          <p:cNvPr id="6" name="Slide Number Placeholder 5"/>
          <p:cNvSpPr>
            <a:spLocks noGrp="1"/>
          </p:cNvSpPr>
          <p:nvPr>
            <p:ph type="sldNum" sz="quarter" idx="12"/>
          </p:nvPr>
        </p:nvSpPr>
        <p:spPr/>
        <p:txBody>
          <a:bodyPr/>
          <a:lstStyle/>
          <a:p>
            <a:fld id="{DD7384A6-A925-F84B-A361-412809E9F3B5}" type="slidenum">
              <a:rPr lang="en-US" smtClean="0"/>
              <a:pPr/>
              <a:t>‹#›</a:t>
            </a:fld>
            <a:endParaRPr lang="en-US" dirty="0"/>
          </a:p>
        </p:txBody>
      </p:sp>
      <p:pic>
        <p:nvPicPr>
          <p:cNvPr id="20" name="pasted-image.pdf" descr="pasted-image.pdf"/>
          <p:cNvPicPr>
            <a:picLocks noChangeAspect="1"/>
          </p:cNvPicPr>
          <p:nvPr/>
        </p:nvPicPr>
        <p:blipFill rotWithShape="1">
          <a:blip r:embed="rId4">
            <a:extLst/>
          </a:blip>
          <a:srcRect l="815" t="49797" r="1348" b="32299"/>
          <a:stretch/>
        </p:blipFill>
        <p:spPr>
          <a:xfrm>
            <a:off x="2286" y="2"/>
            <a:ext cx="9141714" cy="943472"/>
          </a:xfrm>
          <a:prstGeom prst="rect">
            <a:avLst/>
          </a:prstGeom>
          <a:ln w="12700">
            <a:miter lim="400000"/>
          </a:ln>
        </p:spPr>
      </p:pic>
      <p:sp>
        <p:nvSpPr>
          <p:cNvPr id="19" name="Copyright © 2017 CapTech Ventures, Inc. All rights reserved."/>
          <p:cNvSpPr/>
          <p:nvPr/>
        </p:nvSpPr>
        <p:spPr>
          <a:xfrm>
            <a:off x="558072" y="4800882"/>
            <a:ext cx="2052261" cy="273844"/>
          </a:xfrm>
          <a:prstGeom prst="rect">
            <a:avLst/>
          </a:prstGeom>
          <a:ln w="12700">
            <a:miter lim="400000"/>
          </a:ln>
          <a:extLst>
            <a:ext uri="{C572A759-6A51-4108-AA02-DFA0A04FC94B}">
              <ma14:wrappingTextBoxFlag xmlns:ma14="http://schemas.microsoft.com/office/mac/drawingml/2011/main" xmlns="" val="1"/>
            </a:ext>
          </a:extLst>
        </p:spPr>
        <p:txBody>
          <a:bodyPr wrap="square" lIns="38100" tIns="38100" rIns="38100" bIns="38100" anchor="b">
            <a:noAutofit/>
          </a:bodyPr>
          <a:lstStyle>
            <a:lvl1pPr algn="l" defTabSz="457200">
              <a:lnSpc>
                <a:spcPts val="2800"/>
              </a:lnSpc>
              <a:defRPr sz="1000">
                <a:solidFill>
                  <a:srgbClr val="5E5E5E"/>
                </a:solidFill>
                <a:latin typeface="Proxima Nova Light"/>
                <a:ea typeface="Proxima Nova Light"/>
                <a:cs typeface="Proxima Nova Light"/>
                <a:sym typeface="Proxima Nova Light"/>
              </a:defRPr>
            </a:lvl1pPr>
          </a:lstStyle>
          <a:p>
            <a:pPr algn="l"/>
            <a:r>
              <a:rPr sz="450" dirty="0"/>
              <a:t>Copyright © 2017 CapTech Ventures, Inc. All rights reserved.</a:t>
            </a:r>
          </a:p>
        </p:txBody>
      </p:sp>
      <p:sp>
        <p:nvSpPr>
          <p:cNvPr id="16" name="Content Placeholder 2"/>
          <p:cNvSpPr>
            <a:spLocks noGrp="1"/>
          </p:cNvSpPr>
          <p:nvPr>
            <p:ph idx="1"/>
          </p:nvPr>
        </p:nvSpPr>
        <p:spPr>
          <a:xfrm>
            <a:off x="533400" y="1085851"/>
            <a:ext cx="4355206" cy="3532497"/>
          </a:xfrm>
          <a:prstGeom prst="rect">
            <a:avLst/>
          </a:prstGeom>
        </p:spPr>
        <p:txBody>
          <a:bodyPr anchor="ctr">
            <a:noAutofit/>
          </a:bodyPr>
          <a:lstStyle>
            <a:lvl1pPr>
              <a:buClr>
                <a:schemeClr val="bg2"/>
              </a:buClr>
              <a:defRPr>
                <a:solidFill>
                  <a:schemeClr val="accent1"/>
                </a:solidFill>
              </a:defRPr>
            </a:lvl1pPr>
            <a:lvl2pPr>
              <a:buClr>
                <a:schemeClr val="bg2"/>
              </a:buClr>
              <a:defRPr>
                <a:solidFill>
                  <a:schemeClr val="accent1"/>
                </a:solidFill>
              </a:defRPr>
            </a:lvl2pPr>
            <a:lvl3pPr>
              <a:buClr>
                <a:schemeClr val="bg2"/>
              </a:buClr>
              <a:defRPr>
                <a:solidFill>
                  <a:schemeClr val="accent1"/>
                </a:solidFill>
              </a:defRPr>
            </a:lvl3pPr>
            <a:lvl4pPr>
              <a:buClr>
                <a:schemeClr val="bg2"/>
              </a:buClr>
              <a:defRPr>
                <a:solidFill>
                  <a:schemeClr val="accent1"/>
                </a:solidFill>
              </a:defRPr>
            </a:lvl4pPr>
            <a:lvl5pPr>
              <a:buClr>
                <a:schemeClr val="bg2"/>
              </a:buClr>
              <a:defRPr>
                <a:solidFill>
                  <a:schemeClr val="accent1"/>
                </a:solidFill>
              </a:defRPr>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3" name="Shape 199"/>
          <p:cNvSpPr/>
          <p:nvPr userDrawn="1"/>
        </p:nvSpPr>
        <p:spPr>
          <a:xfrm>
            <a:off x="546498" y="881082"/>
            <a:ext cx="8064102" cy="0"/>
          </a:xfrm>
          <a:prstGeom prst="line">
            <a:avLst/>
          </a:prstGeom>
          <a:ln w="12700">
            <a:solidFill>
              <a:srgbClr val="18F3FF"/>
            </a:solidFill>
            <a:miter lim="400000"/>
          </a:ln>
        </p:spPr>
        <p:txBody>
          <a:bodyPr lIns="19050" tIns="19050" rIns="19050" bIns="19050" anchor="ctr"/>
          <a:lstStyle/>
          <a:p>
            <a:pPr>
              <a:defRPr sz="3200"/>
            </a:pPr>
            <a:endParaRPr sz="1200"/>
          </a:p>
        </p:txBody>
      </p:sp>
      <p:sp>
        <p:nvSpPr>
          <p:cNvPr id="21" name="Content Placeholder 3"/>
          <p:cNvSpPr>
            <a:spLocks noGrp="1"/>
          </p:cNvSpPr>
          <p:nvPr>
            <p:ph sz="quarter" idx="13" hasCustomPrompt="1"/>
          </p:nvPr>
        </p:nvSpPr>
        <p:spPr>
          <a:xfrm>
            <a:off x="544005" y="650082"/>
            <a:ext cx="8066595" cy="230999"/>
          </a:xfrm>
          <a:prstGeom prst="rect">
            <a:avLst/>
          </a:prstGeom>
        </p:spPr>
        <p:txBody>
          <a:bodyPr tIns="0" bIns="0" anchor="ctr"/>
          <a:lstStyle>
            <a:lvl1pPr marL="0" indent="0">
              <a:lnSpc>
                <a:spcPct val="85000"/>
              </a:lnSpc>
              <a:spcAft>
                <a:spcPts val="0"/>
              </a:spcAft>
              <a:buNone/>
              <a:defRPr sz="1050" b="1">
                <a:solidFill>
                  <a:schemeClr val="bg2"/>
                </a:solidFill>
              </a:defRPr>
            </a:lvl1pPr>
          </a:lstStyle>
          <a:p>
            <a:pPr lvl="0"/>
            <a:r>
              <a:rPr lang="en-US" dirty="0"/>
              <a:t>Subhead</a:t>
            </a:r>
          </a:p>
        </p:txBody>
      </p:sp>
      <p:sp>
        <p:nvSpPr>
          <p:cNvPr id="22" name="Title 1"/>
          <p:cNvSpPr>
            <a:spLocks noGrp="1"/>
          </p:cNvSpPr>
          <p:nvPr>
            <p:ph type="title"/>
          </p:nvPr>
        </p:nvSpPr>
        <p:spPr>
          <a:xfrm>
            <a:off x="544005" y="273844"/>
            <a:ext cx="8066595" cy="376238"/>
          </a:xfrm>
          <a:prstGeom prst="rect">
            <a:avLst/>
          </a:prstGeom>
        </p:spPr>
        <p:txBody>
          <a:bodyPr anchor="ctr"/>
          <a:lstStyle/>
          <a:p>
            <a:r>
              <a:rPr lang="en-US" dirty="0"/>
              <a:t>Click to edit Master title style</a:t>
            </a:r>
          </a:p>
        </p:txBody>
      </p:sp>
    </p:spTree>
    <p:extLst/>
  </p:cSld>
  <p:clrMapOvr>
    <a:masterClrMapping/>
  </p:clrMapOvr>
  <p:hf hd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7_Title and Content (for Pic) SUBHEAD">
    <p:spTree>
      <p:nvGrpSpPr>
        <p:cNvPr id="1" name=""/>
        <p:cNvGrpSpPr/>
        <p:nvPr/>
      </p:nvGrpSpPr>
      <p:grpSpPr>
        <a:xfrm>
          <a:off x="0" y="0"/>
          <a:ext cx="0" cy="0"/>
          <a:chOff x="0" y="0"/>
          <a:chExt cx="0" cy="0"/>
        </a:xfrm>
      </p:grpSpPr>
      <p:pic>
        <p:nvPicPr>
          <p:cNvPr id="13" name="Picture 12"/>
          <p:cNvPicPr>
            <a:picLocks noChangeAspect="1"/>
          </p:cNvPicPr>
          <p:nvPr/>
        </p:nvPicPr>
        <p:blipFill>
          <a:blip r:embed="rId2">
            <a:alphaModFix amt="20000"/>
            <a:extLst>
              <a:ext uri="{28A0092B-C50C-407E-A947-70E740481C1C}">
                <a14:useLocalDpi xmlns:a14="http://schemas.microsoft.com/office/drawing/2010/main" val="0"/>
              </a:ext>
            </a:extLst>
          </a:blip>
          <a:stretch>
            <a:fillRect/>
          </a:stretch>
        </p:blipFill>
        <p:spPr>
          <a:xfrm rot="5881509">
            <a:off x="3626703" y="-42857"/>
            <a:ext cx="8625848" cy="4946247"/>
          </a:xfrm>
          <a:prstGeom prst="rect">
            <a:avLst/>
          </a:prstGeom>
        </p:spPr>
      </p:pic>
      <p:pic>
        <p:nvPicPr>
          <p:cNvPr id="15" name="Picture 14"/>
          <p:cNvPicPr>
            <a:picLocks noChangeAspect="1"/>
          </p:cNvPicPr>
          <p:nvPr/>
        </p:nvPicPr>
        <p:blipFill>
          <a:blip r:embed="rId3">
            <a:alphaModFix amt="70000"/>
            <a:extLst>
              <a:ext uri="{28A0092B-C50C-407E-A947-70E740481C1C}">
                <a14:useLocalDpi xmlns:a14="http://schemas.microsoft.com/office/drawing/2010/main" val="0"/>
              </a:ext>
            </a:extLst>
          </a:blip>
          <a:stretch>
            <a:fillRect/>
          </a:stretch>
        </p:blipFill>
        <p:spPr>
          <a:xfrm rot="16841929">
            <a:off x="2527079" y="2506187"/>
            <a:ext cx="6582972" cy="1894715"/>
          </a:xfrm>
          <a:prstGeom prst="rect">
            <a:avLst/>
          </a:prstGeom>
        </p:spPr>
      </p:pic>
      <p:sp>
        <p:nvSpPr>
          <p:cNvPr id="17" name="Shape"/>
          <p:cNvSpPr/>
          <p:nvPr/>
        </p:nvSpPr>
        <p:spPr>
          <a:xfrm>
            <a:off x="1" y="1"/>
            <a:ext cx="6664785" cy="516865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18398" y="21600"/>
                </a:lnTo>
                <a:lnTo>
                  <a:pt x="0" y="21600"/>
                </a:lnTo>
                <a:lnTo>
                  <a:pt x="0" y="0"/>
                </a:lnTo>
                <a:close/>
              </a:path>
            </a:pathLst>
          </a:custGeom>
          <a:solidFill>
            <a:srgbClr val="DCDEE0"/>
          </a:solidFill>
          <a:ln w="12700">
            <a:miter lim="400000"/>
          </a:ln>
          <a:extLst>
            <a:ext uri="{C572A759-6A51-4108-AA02-DFA0A04FC94B}">
              <ma14:wrappingTextBoxFlag xmlns:ma14="http://schemas.microsoft.com/office/mac/drawingml/2011/main" xmlns="" val="1"/>
            </a:ext>
          </a:extLst>
        </p:spPr>
        <p:txBody>
          <a:bodyPr lIns="19050" tIns="19050" rIns="19050" bIns="19050" anchor="ctr"/>
          <a:lstStyle>
            <a:lvl1pPr>
              <a:defRPr sz="3200">
                <a:solidFill>
                  <a:srgbClr val="FFFFFF"/>
                </a:solidFill>
              </a:defRPr>
            </a:lvl1pPr>
          </a:lstStyle>
          <a:p>
            <a:r>
              <a:rPr sz="1200"/>
              <a:t> </a:t>
            </a:r>
          </a:p>
        </p:txBody>
      </p:sp>
      <p:sp>
        <p:nvSpPr>
          <p:cNvPr id="3" name="Content Placeholder 2"/>
          <p:cNvSpPr>
            <a:spLocks noGrp="1"/>
          </p:cNvSpPr>
          <p:nvPr>
            <p:ph idx="1"/>
          </p:nvPr>
        </p:nvSpPr>
        <p:spPr>
          <a:xfrm>
            <a:off x="533400" y="1085851"/>
            <a:ext cx="4355206" cy="3532497"/>
          </a:xfrm>
          <a:prstGeom prst="rect">
            <a:avLst/>
          </a:prstGeom>
        </p:spPr>
        <p:txBody>
          <a:bodyPr anchor="ctr">
            <a:noAutofit/>
          </a:bodyPr>
          <a:lstStyle>
            <a:lvl1pPr>
              <a:buClr>
                <a:schemeClr val="bg2"/>
              </a:buClr>
              <a:defRPr>
                <a:solidFill>
                  <a:schemeClr val="accent1"/>
                </a:solidFill>
              </a:defRPr>
            </a:lvl1pPr>
            <a:lvl2pPr>
              <a:buClr>
                <a:schemeClr val="bg2"/>
              </a:buClr>
              <a:defRPr>
                <a:solidFill>
                  <a:schemeClr val="accent1"/>
                </a:solidFill>
              </a:defRPr>
            </a:lvl2pPr>
            <a:lvl3pPr>
              <a:buClr>
                <a:schemeClr val="bg2"/>
              </a:buClr>
              <a:defRPr>
                <a:solidFill>
                  <a:schemeClr val="accent1"/>
                </a:solidFill>
              </a:defRPr>
            </a:lvl3pPr>
            <a:lvl4pPr>
              <a:buClr>
                <a:schemeClr val="bg2"/>
              </a:buClr>
              <a:defRPr>
                <a:solidFill>
                  <a:schemeClr val="accent1"/>
                </a:solidFill>
              </a:defRPr>
            </a:lvl4pPr>
            <a:lvl5pPr>
              <a:buClr>
                <a:schemeClr val="bg2"/>
              </a:buClr>
              <a:defRPr>
                <a:solidFill>
                  <a:schemeClr val="accent1"/>
                </a:solidFill>
              </a:defRPr>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p>
            <a:fld id="{DD7384A6-A925-F84B-A361-412809E9F3B5}" type="slidenum">
              <a:rPr lang="en-US" smtClean="0"/>
              <a:pPr/>
              <a:t>‹#›</a:t>
            </a:fld>
            <a:endParaRPr lang="en-US" dirty="0"/>
          </a:p>
        </p:txBody>
      </p:sp>
      <p:pic>
        <p:nvPicPr>
          <p:cNvPr id="20" name="pasted-image.pdf" descr="pasted-image.pdf"/>
          <p:cNvPicPr>
            <a:picLocks noChangeAspect="1"/>
          </p:cNvPicPr>
          <p:nvPr/>
        </p:nvPicPr>
        <p:blipFill rotWithShape="1">
          <a:blip r:embed="rId4">
            <a:extLst/>
          </a:blip>
          <a:srcRect l="815" t="49797" r="1348" b="32299"/>
          <a:stretch/>
        </p:blipFill>
        <p:spPr>
          <a:xfrm>
            <a:off x="2286" y="2"/>
            <a:ext cx="9141714" cy="943472"/>
          </a:xfrm>
          <a:prstGeom prst="rect">
            <a:avLst/>
          </a:prstGeom>
          <a:ln w="12700">
            <a:miter lim="400000"/>
          </a:ln>
        </p:spPr>
      </p:pic>
      <p:sp>
        <p:nvSpPr>
          <p:cNvPr id="12" name="Copyright © 2017 CapTech Ventures, Inc. All rights reserved."/>
          <p:cNvSpPr/>
          <p:nvPr/>
        </p:nvSpPr>
        <p:spPr>
          <a:xfrm>
            <a:off x="558072" y="4800882"/>
            <a:ext cx="2052261" cy="273844"/>
          </a:xfrm>
          <a:prstGeom prst="rect">
            <a:avLst/>
          </a:prstGeom>
          <a:ln w="12700">
            <a:miter lim="400000"/>
          </a:ln>
          <a:extLst>
            <a:ext uri="{C572A759-6A51-4108-AA02-DFA0A04FC94B}">
              <ma14:wrappingTextBoxFlag xmlns:ma14="http://schemas.microsoft.com/office/mac/drawingml/2011/main" xmlns="" val="1"/>
            </a:ext>
          </a:extLst>
        </p:spPr>
        <p:txBody>
          <a:bodyPr wrap="square" lIns="38100" tIns="38100" rIns="38100" bIns="38100" anchor="b">
            <a:noAutofit/>
          </a:bodyPr>
          <a:lstStyle>
            <a:lvl1pPr algn="l" defTabSz="457200">
              <a:lnSpc>
                <a:spcPts val="2800"/>
              </a:lnSpc>
              <a:defRPr sz="1000">
                <a:solidFill>
                  <a:srgbClr val="5E5E5E"/>
                </a:solidFill>
                <a:latin typeface="Proxima Nova Light"/>
                <a:ea typeface="Proxima Nova Light"/>
                <a:cs typeface="Proxima Nova Light"/>
                <a:sym typeface="Proxima Nova Light"/>
              </a:defRPr>
            </a:lvl1pPr>
          </a:lstStyle>
          <a:p>
            <a:pPr algn="l"/>
            <a:r>
              <a:rPr sz="450" dirty="0"/>
              <a:t>Copyright © 2017 CapTech Ventures, Inc. All rights reserved.</a:t>
            </a:r>
          </a:p>
        </p:txBody>
      </p:sp>
      <p:sp>
        <p:nvSpPr>
          <p:cNvPr id="18" name="Shape 199"/>
          <p:cNvSpPr/>
          <p:nvPr userDrawn="1"/>
        </p:nvSpPr>
        <p:spPr>
          <a:xfrm>
            <a:off x="546498" y="881082"/>
            <a:ext cx="8064102" cy="0"/>
          </a:xfrm>
          <a:prstGeom prst="line">
            <a:avLst/>
          </a:prstGeom>
          <a:ln w="12700">
            <a:solidFill>
              <a:srgbClr val="18F3FF"/>
            </a:solidFill>
            <a:miter lim="400000"/>
          </a:ln>
        </p:spPr>
        <p:txBody>
          <a:bodyPr lIns="19050" tIns="19050" rIns="19050" bIns="19050" anchor="ctr"/>
          <a:lstStyle/>
          <a:p>
            <a:pPr>
              <a:defRPr sz="3200"/>
            </a:pPr>
            <a:endParaRPr sz="1200"/>
          </a:p>
        </p:txBody>
      </p:sp>
      <p:sp>
        <p:nvSpPr>
          <p:cNvPr id="19" name="Title 1"/>
          <p:cNvSpPr>
            <a:spLocks noGrp="1"/>
          </p:cNvSpPr>
          <p:nvPr>
            <p:ph type="title"/>
          </p:nvPr>
        </p:nvSpPr>
        <p:spPr>
          <a:xfrm>
            <a:off x="544005" y="273844"/>
            <a:ext cx="8066595" cy="611981"/>
          </a:xfrm>
          <a:prstGeom prst="rect">
            <a:avLst/>
          </a:prstGeom>
        </p:spPr>
        <p:txBody>
          <a:bodyPr anchor="ctr"/>
          <a:lstStyle/>
          <a:p>
            <a:r>
              <a:rPr lang="en-US" dirty="0"/>
              <a:t>Click to edit Master title style</a:t>
            </a:r>
          </a:p>
        </p:txBody>
      </p:sp>
    </p:spTree>
    <p:extLst/>
  </p:cSld>
  <p:clrMapOvr>
    <a:masterClrMapping/>
  </p:clrMapOvr>
  <p:hf hdr="0" dt="0"/>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2_Basic Background">
    <p:bg>
      <p:bgPr>
        <a:solidFill>
          <a:srgbClr val="DDDEE1"/>
        </a:solidFill>
        <a:effectLst/>
      </p:bgPr>
    </p:bg>
    <p:spTree>
      <p:nvGrpSpPr>
        <p:cNvPr id="1" name=""/>
        <p:cNvGrpSpPr/>
        <p:nvPr/>
      </p:nvGrpSpPr>
      <p:grpSpPr>
        <a:xfrm>
          <a:off x="0" y="0"/>
          <a:ext cx="0" cy="0"/>
          <a:chOff x="0" y="0"/>
          <a:chExt cx="0" cy="0"/>
        </a:xfrm>
      </p:grpSpPr>
      <p:pic>
        <p:nvPicPr>
          <p:cNvPr id="25" name="image3.pdf"/>
          <p:cNvPicPr/>
          <p:nvPr/>
        </p:nvPicPr>
        <p:blipFill>
          <a:blip r:embed="rId2">
            <a:extLst/>
          </a:blip>
          <a:stretch>
            <a:fillRect/>
          </a:stretch>
        </p:blipFill>
        <p:spPr>
          <a:xfrm>
            <a:off x="0" y="4624581"/>
            <a:ext cx="9144000" cy="34637"/>
          </a:xfrm>
          <a:prstGeom prst="rect">
            <a:avLst/>
          </a:prstGeom>
          <a:ln w="12700">
            <a:miter lim="400000"/>
          </a:ln>
        </p:spPr>
      </p:pic>
    </p:spTree>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asted-image.pdf" descr="pasted-image.pdf"/>
          <p:cNvPicPr>
            <a:picLocks noChangeAspect="1"/>
          </p:cNvPicPr>
          <p:nvPr/>
        </p:nvPicPr>
        <p:blipFill rotWithShape="1">
          <a:blip r:embed="rId2">
            <a:extLst/>
          </a:blip>
          <a:srcRect l="815" t="1102" r="1348" b="466"/>
          <a:stretch/>
        </p:blipFill>
        <p:spPr>
          <a:xfrm>
            <a:off x="-2" y="0"/>
            <a:ext cx="9141714" cy="5186920"/>
          </a:xfrm>
          <a:prstGeom prst="rect">
            <a:avLst/>
          </a:prstGeom>
          <a:ln w="12700">
            <a:miter lim="400000"/>
          </a:ln>
        </p:spPr>
      </p:pic>
      <p:sp>
        <p:nvSpPr>
          <p:cNvPr id="2" name="Title 1"/>
          <p:cNvSpPr>
            <a:spLocks noGrp="1"/>
          </p:cNvSpPr>
          <p:nvPr>
            <p:ph type="title"/>
          </p:nvPr>
        </p:nvSpPr>
        <p:spPr>
          <a:xfrm>
            <a:off x="881042" y="1424667"/>
            <a:ext cx="3796570" cy="556683"/>
          </a:xfrm>
          <a:prstGeom prst="rect">
            <a:avLst/>
          </a:prstGeom>
        </p:spPr>
        <p:txBody>
          <a:bodyPr anchor="ctr">
            <a:noAutofit/>
          </a:bodyPr>
          <a:lstStyle>
            <a:lvl1pPr>
              <a:defRPr sz="2100">
                <a:latin typeface="+mj-lt"/>
                <a:ea typeface="Adelle" charset="0"/>
                <a:cs typeface="Adelle" charset="0"/>
              </a:defRPr>
            </a:lvl1pPr>
          </a:lstStyle>
          <a:p>
            <a:r>
              <a:rPr lang="en-US"/>
              <a:t>Click to edit Master title style</a:t>
            </a:r>
            <a:endParaRPr lang="en-US" dirty="0"/>
          </a:p>
        </p:txBody>
      </p:sp>
      <p:sp>
        <p:nvSpPr>
          <p:cNvPr id="3" name="Text Placeholder 2"/>
          <p:cNvSpPr>
            <a:spLocks noGrp="1"/>
          </p:cNvSpPr>
          <p:nvPr>
            <p:ph type="body" idx="1"/>
          </p:nvPr>
        </p:nvSpPr>
        <p:spPr>
          <a:xfrm>
            <a:off x="888733" y="2101137"/>
            <a:ext cx="3788879" cy="2587550"/>
          </a:xfrm>
          <a:prstGeom prst="rect">
            <a:avLst/>
          </a:prstGeom>
        </p:spPr>
        <p:txBody>
          <a:bodyPr>
            <a:normAutofit/>
          </a:bodyPr>
          <a:lstStyle>
            <a:lvl1pPr marL="257175" indent="-257175">
              <a:buFont typeface="Arial" charset="0"/>
              <a:buChar char="•"/>
              <a:defRPr sz="1500">
                <a:solidFill>
                  <a:schemeClr val="bg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DD7384A6-A925-F84B-A361-412809E9F3B5}" type="slidenum">
              <a:rPr lang="en-US" smtClean="0"/>
              <a:pPr/>
              <a:t>‹#›</a:t>
            </a:fld>
            <a:endParaRPr lang="en-US" dirty="0"/>
          </a:p>
        </p:txBody>
      </p:sp>
      <p:sp>
        <p:nvSpPr>
          <p:cNvPr id="14" name="Line"/>
          <p:cNvSpPr/>
          <p:nvPr/>
        </p:nvSpPr>
        <p:spPr>
          <a:xfrm>
            <a:off x="881524" y="1349864"/>
            <a:ext cx="3796088" cy="0"/>
          </a:xfrm>
          <a:prstGeom prst="line">
            <a:avLst/>
          </a:prstGeom>
          <a:ln w="12700">
            <a:solidFill>
              <a:srgbClr val="73FDFF"/>
            </a:solidFill>
            <a:miter lim="400000"/>
          </a:ln>
        </p:spPr>
        <p:txBody>
          <a:bodyPr lIns="19050" tIns="19050" rIns="19050" bIns="19050" anchor="ctr"/>
          <a:lstStyle/>
          <a:p>
            <a:pPr>
              <a:defRPr sz="3200"/>
            </a:pPr>
            <a:endParaRPr sz="1200"/>
          </a:p>
        </p:txBody>
      </p:sp>
      <p:sp>
        <p:nvSpPr>
          <p:cNvPr id="15" name="Line"/>
          <p:cNvSpPr/>
          <p:nvPr/>
        </p:nvSpPr>
        <p:spPr>
          <a:xfrm>
            <a:off x="881525" y="2036273"/>
            <a:ext cx="3796087" cy="0"/>
          </a:xfrm>
          <a:prstGeom prst="line">
            <a:avLst/>
          </a:prstGeom>
          <a:ln w="12700">
            <a:solidFill>
              <a:srgbClr val="73FDFF"/>
            </a:solidFill>
            <a:miter lim="400000"/>
          </a:ln>
        </p:spPr>
        <p:txBody>
          <a:bodyPr lIns="19050" tIns="19050" rIns="19050" bIns="19050" anchor="ctr"/>
          <a:lstStyle/>
          <a:p>
            <a:pPr>
              <a:defRPr sz="3200"/>
            </a:pPr>
            <a:endParaRPr sz="1200"/>
          </a:p>
        </p:txBody>
      </p:sp>
      <p:pic>
        <p:nvPicPr>
          <p:cNvPr id="20" name="Picture 19" descr="CapTech_Logo_CoolGray.png"/>
          <p:cNvPicPr>
            <a:picLocks noChangeAspect="1"/>
          </p:cNvPicPr>
          <p:nvPr/>
        </p:nvPicPr>
        <p:blipFill>
          <a:blip r:embed="rId3" cstate="print">
            <a:alphaModFix amt="34000"/>
            <a:extLst>
              <a:ext uri="{BEBA8EAE-BF5A-486C-A8C5-ECC9F3942E4B}">
                <a14:imgProps xmlns:a14="http://schemas.microsoft.com/office/drawing/2010/main">
                  <a14:imgLayer r:embed="rId4">
                    <a14:imgEffect>
                      <a14:colorTemperature colorTemp="1500"/>
                    </a14:imgEffect>
                    <a14:imgEffect>
                      <a14:saturation sat="0"/>
                    </a14:imgEffect>
                  </a14:imgLayer>
                </a14:imgProps>
              </a:ext>
              <a:ext uri="{28A0092B-C50C-407E-A947-70E740481C1C}">
                <a14:useLocalDpi xmlns:a14="http://schemas.microsoft.com/office/drawing/2010/main"/>
              </a:ext>
            </a:extLst>
          </a:blip>
          <a:stretch>
            <a:fillRect/>
          </a:stretch>
        </p:blipFill>
        <p:spPr>
          <a:xfrm>
            <a:off x="8092260" y="4839328"/>
            <a:ext cx="873860" cy="263889"/>
          </a:xfrm>
          <a:prstGeom prst="rect">
            <a:avLst/>
          </a:prstGeom>
        </p:spPr>
      </p:pic>
      <p:sp>
        <p:nvSpPr>
          <p:cNvPr id="13" name="Copyright © 2017 CapTech Ventures, Inc. All rights reserved."/>
          <p:cNvSpPr/>
          <p:nvPr/>
        </p:nvSpPr>
        <p:spPr>
          <a:xfrm>
            <a:off x="558072" y="4800882"/>
            <a:ext cx="2052261" cy="273844"/>
          </a:xfrm>
          <a:prstGeom prst="rect">
            <a:avLst/>
          </a:prstGeom>
          <a:ln w="12700">
            <a:miter lim="400000"/>
          </a:ln>
          <a:extLst>
            <a:ext uri="{C572A759-6A51-4108-AA02-DFA0A04FC94B}">
              <ma14:wrappingTextBoxFlag xmlns:ma14="http://schemas.microsoft.com/office/mac/drawingml/2011/main" xmlns="" val="1"/>
            </a:ext>
          </a:extLst>
        </p:spPr>
        <p:txBody>
          <a:bodyPr wrap="square" lIns="38100" tIns="38100" rIns="38100" bIns="38100" anchor="b">
            <a:noAutofit/>
          </a:bodyPr>
          <a:lstStyle>
            <a:lvl1pPr algn="l" defTabSz="457200">
              <a:lnSpc>
                <a:spcPts val="2800"/>
              </a:lnSpc>
              <a:defRPr sz="1000">
                <a:solidFill>
                  <a:srgbClr val="5E5E5E"/>
                </a:solidFill>
                <a:latin typeface="Proxima Nova Light"/>
                <a:ea typeface="Proxima Nova Light"/>
                <a:cs typeface="Proxima Nova Light"/>
                <a:sym typeface="Proxima Nova Light"/>
              </a:defRPr>
            </a:lvl1pPr>
          </a:lstStyle>
          <a:p>
            <a:pPr algn="l"/>
            <a:r>
              <a:rPr sz="450" dirty="0">
                <a:solidFill>
                  <a:schemeClr val="bg1"/>
                </a:solidFill>
              </a:rPr>
              <a:t>Copyright © 201</a:t>
            </a:r>
            <a:r>
              <a:rPr lang="en-US" sz="450" dirty="0">
                <a:solidFill>
                  <a:schemeClr val="bg1"/>
                </a:solidFill>
              </a:rPr>
              <a:t>8</a:t>
            </a:r>
            <a:r>
              <a:rPr sz="450" dirty="0">
                <a:solidFill>
                  <a:schemeClr val="bg1"/>
                </a:solidFill>
              </a:rPr>
              <a:t> CapTech Ventures, Inc. All rights reserved.</a:t>
            </a:r>
          </a:p>
        </p:txBody>
      </p:sp>
    </p:spTree>
    <p:extLst/>
  </p:cSld>
  <p:clrMapOvr>
    <a:masterClrMapping/>
  </p:clrMapOvr>
  <p:hf hd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1_Title and Content SUBHEA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DD7384A6-A925-F84B-A361-412809E9F3B5}" type="slidenum">
              <a:rPr lang="en-US" smtClean="0"/>
              <a:pPr/>
              <a:t>‹#›</a:t>
            </a:fld>
            <a:endParaRPr lang="en-US" dirty="0"/>
          </a:p>
        </p:txBody>
      </p:sp>
      <p:sp>
        <p:nvSpPr>
          <p:cNvPr id="5" name="Content Placeholder 2"/>
          <p:cNvSpPr>
            <a:spLocks noGrp="1"/>
          </p:cNvSpPr>
          <p:nvPr>
            <p:ph idx="1"/>
          </p:nvPr>
        </p:nvSpPr>
        <p:spPr>
          <a:xfrm>
            <a:off x="544005" y="1162051"/>
            <a:ext cx="8066595" cy="3470672"/>
          </a:xfrm>
          <a:prstGeom prst="rect">
            <a:avLst/>
          </a:prstGeom>
        </p:spPr>
        <p:txBody>
          <a:bodyPr>
            <a:noAutofit/>
          </a:bodyPr>
          <a:lstStyle>
            <a:lvl1pPr>
              <a:buClr>
                <a:schemeClr val="bg2"/>
              </a:buClr>
              <a:defRPr/>
            </a:lvl1pPr>
            <a:lvl2pPr>
              <a:buClr>
                <a:schemeClr val="bg2"/>
              </a:buClr>
              <a:defRPr/>
            </a:lvl2pPr>
            <a:lvl3pPr>
              <a:buClr>
                <a:schemeClr val="bg2"/>
              </a:buClr>
              <a:defRPr/>
            </a:lvl3pPr>
            <a:lvl4pPr>
              <a:buClr>
                <a:schemeClr val="bg2"/>
              </a:buClr>
              <a:defRPr/>
            </a:lvl4pPr>
            <a:lvl5pPr>
              <a:buClr>
                <a:schemeClr val="bg2"/>
              </a:buCl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3"/>
          <p:cNvSpPr>
            <a:spLocks noGrp="1"/>
          </p:cNvSpPr>
          <p:nvPr>
            <p:ph sz="quarter" idx="13" hasCustomPrompt="1"/>
          </p:nvPr>
        </p:nvSpPr>
        <p:spPr>
          <a:xfrm>
            <a:off x="544005" y="650082"/>
            <a:ext cx="8066595" cy="230999"/>
          </a:xfrm>
          <a:prstGeom prst="rect">
            <a:avLst/>
          </a:prstGeom>
        </p:spPr>
        <p:txBody>
          <a:bodyPr tIns="0" bIns="0" anchor="ctr"/>
          <a:lstStyle>
            <a:lvl1pPr marL="0" indent="0">
              <a:lnSpc>
                <a:spcPct val="85000"/>
              </a:lnSpc>
              <a:spcAft>
                <a:spcPts val="0"/>
              </a:spcAft>
              <a:buNone/>
              <a:defRPr sz="1050" b="1">
                <a:solidFill>
                  <a:schemeClr val="bg2"/>
                </a:solidFill>
              </a:defRPr>
            </a:lvl1pPr>
          </a:lstStyle>
          <a:p>
            <a:pPr lvl="0"/>
            <a:r>
              <a:rPr lang="en-US" dirty="0"/>
              <a:t>Subhead</a:t>
            </a:r>
          </a:p>
        </p:txBody>
      </p:sp>
      <p:sp>
        <p:nvSpPr>
          <p:cNvPr id="13" name="Title 1"/>
          <p:cNvSpPr>
            <a:spLocks noGrp="1"/>
          </p:cNvSpPr>
          <p:nvPr>
            <p:ph type="title"/>
          </p:nvPr>
        </p:nvSpPr>
        <p:spPr>
          <a:xfrm>
            <a:off x="544005" y="273844"/>
            <a:ext cx="8066595" cy="376238"/>
          </a:xfrm>
          <a:prstGeom prst="rect">
            <a:avLst/>
          </a:prstGeom>
        </p:spPr>
        <p:txBody>
          <a:bodyPr anchor="ctr"/>
          <a:lstStyle/>
          <a:p>
            <a:r>
              <a:rPr lang="en-US"/>
              <a:t>Click to edit Master title style</a:t>
            </a:r>
            <a:endParaRPr lang="en-US" dirty="0"/>
          </a:p>
        </p:txBody>
      </p:sp>
      <p:pic>
        <p:nvPicPr>
          <p:cNvPr id="7" name="Picture 6" descr="CapTech_Logo_CoolGray.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8092259" y="4839326"/>
            <a:ext cx="873860" cy="263889"/>
          </a:xfrm>
          <a:prstGeom prst="rect">
            <a:avLst/>
          </a:prstGeom>
        </p:spPr>
      </p:pic>
    </p:spTree>
    <p:extLst/>
  </p:cSld>
  <p:clrMapOvr>
    <a:masterClrMapping/>
  </p:clrMapOvr>
  <p:hf hd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DD7384A6-A925-F84B-A361-412809E9F3B5}" type="slidenum">
              <a:rPr lang="en-US" smtClean="0"/>
              <a:pPr/>
              <a:t>‹#›</a:t>
            </a:fld>
            <a:endParaRPr lang="en-US" dirty="0"/>
          </a:p>
        </p:txBody>
      </p:sp>
      <p:pic>
        <p:nvPicPr>
          <p:cNvPr id="5" name="Picture 4" descr="CapTech_Logo_CoolGray.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8092259" y="4839326"/>
            <a:ext cx="873860" cy="263889"/>
          </a:xfrm>
          <a:prstGeom prst="rect">
            <a:avLst/>
          </a:prstGeom>
        </p:spPr>
      </p:pic>
      <p:sp>
        <p:nvSpPr>
          <p:cNvPr id="7" name="Content Placeholder 2"/>
          <p:cNvSpPr>
            <a:spLocks noGrp="1"/>
          </p:cNvSpPr>
          <p:nvPr>
            <p:ph idx="1"/>
          </p:nvPr>
        </p:nvSpPr>
        <p:spPr>
          <a:xfrm>
            <a:off x="544005" y="1162051"/>
            <a:ext cx="8066595" cy="3470672"/>
          </a:xfrm>
          <a:prstGeom prst="rect">
            <a:avLst/>
          </a:prstGeom>
        </p:spPr>
        <p:txBody>
          <a:bodyPr>
            <a:noAutofit/>
          </a:bodyPr>
          <a:lstStyle>
            <a:lvl1pPr>
              <a:buClr>
                <a:schemeClr val="bg2"/>
              </a:buClr>
              <a:defRPr/>
            </a:lvl1pPr>
            <a:lvl2pPr>
              <a:buClr>
                <a:schemeClr val="bg2"/>
              </a:buClr>
              <a:defRPr/>
            </a:lvl2pPr>
            <a:lvl3pPr>
              <a:buClr>
                <a:schemeClr val="bg2"/>
              </a:buClr>
              <a:defRPr/>
            </a:lvl3pPr>
            <a:lvl4pPr>
              <a:buClr>
                <a:schemeClr val="bg2"/>
              </a:buClr>
              <a:defRPr/>
            </a:lvl4pPr>
            <a:lvl5pPr>
              <a:buClr>
                <a:schemeClr val="bg2"/>
              </a:buCl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1"/>
          <p:cNvSpPr>
            <a:spLocks noGrp="1"/>
          </p:cNvSpPr>
          <p:nvPr>
            <p:ph type="title"/>
          </p:nvPr>
        </p:nvSpPr>
        <p:spPr>
          <a:xfrm>
            <a:off x="544005" y="273844"/>
            <a:ext cx="8066595" cy="611981"/>
          </a:xfrm>
          <a:prstGeom prst="rect">
            <a:avLst/>
          </a:prstGeom>
        </p:spPr>
        <p:txBody>
          <a:bodyPr anchor="ctr"/>
          <a:lstStyle/>
          <a:p>
            <a:r>
              <a:rPr lang="en-US"/>
              <a:t>Click to edit Master title style</a:t>
            </a:r>
            <a:endParaRPr lang="en-US" dirty="0"/>
          </a:p>
        </p:txBody>
      </p:sp>
    </p:spTree>
    <p:extLst/>
  </p:cSld>
  <p:clrMapOvr>
    <a:masterClrMapping/>
  </p:clrMapOvr>
  <p:hf hd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fld id="{DD7384A6-A925-F84B-A361-412809E9F3B5}" type="slidenum">
              <a:rPr lang="en-US" smtClean="0"/>
              <a:pPr/>
              <a:t>‹#›</a:t>
            </a:fld>
            <a:endParaRPr lang="en-US" dirty="0"/>
          </a:p>
        </p:txBody>
      </p:sp>
      <p:sp>
        <p:nvSpPr>
          <p:cNvPr id="10" name="Content Placeholder 3"/>
          <p:cNvSpPr>
            <a:spLocks noGrp="1"/>
          </p:cNvSpPr>
          <p:nvPr>
            <p:ph sz="half" idx="2"/>
          </p:nvPr>
        </p:nvSpPr>
        <p:spPr>
          <a:xfrm>
            <a:off x="544005" y="1162051"/>
            <a:ext cx="3940110" cy="3467099"/>
          </a:xfrm>
          <a:prstGeom prst="rect">
            <a:avLst/>
          </a:prstGeom>
        </p:spPr>
        <p:txBody>
          <a:bodyPr/>
          <a:lstStyle>
            <a:lvl1pPr>
              <a:buClr>
                <a:schemeClr val="bg2"/>
              </a:buClr>
              <a:defRPr/>
            </a:lvl1pPr>
            <a:lvl2pPr>
              <a:buClr>
                <a:schemeClr val="bg2"/>
              </a:buClr>
              <a:defRPr/>
            </a:lvl2pPr>
            <a:lvl3pPr>
              <a:buClr>
                <a:schemeClr val="bg2"/>
              </a:buClr>
              <a:defRPr/>
            </a:lvl3pPr>
            <a:lvl4pPr>
              <a:buClr>
                <a:schemeClr val="bg2"/>
              </a:buClr>
              <a:defRPr/>
            </a:lvl4pPr>
            <a:lvl5pPr>
              <a:buClr>
                <a:schemeClr val="bg2"/>
              </a:buCl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6" name="Picture 5" descr="CapTech_Logo_CoolGray.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8092259" y="4839326"/>
            <a:ext cx="873860" cy="263889"/>
          </a:xfrm>
          <a:prstGeom prst="rect">
            <a:avLst/>
          </a:prstGeom>
        </p:spPr>
      </p:pic>
      <p:sp>
        <p:nvSpPr>
          <p:cNvPr id="13" name="Title 1"/>
          <p:cNvSpPr>
            <a:spLocks noGrp="1"/>
          </p:cNvSpPr>
          <p:nvPr>
            <p:ph type="title"/>
          </p:nvPr>
        </p:nvSpPr>
        <p:spPr>
          <a:xfrm>
            <a:off x="544005" y="273844"/>
            <a:ext cx="8066595" cy="611981"/>
          </a:xfrm>
          <a:prstGeom prst="rect">
            <a:avLst/>
          </a:prstGeom>
        </p:spPr>
        <p:txBody>
          <a:bodyPr anchor="ctr"/>
          <a:lstStyle/>
          <a:p>
            <a:r>
              <a:rPr lang="en-US"/>
              <a:t>Click to edit Master title style</a:t>
            </a:r>
            <a:endParaRPr lang="en-US" dirty="0"/>
          </a:p>
        </p:txBody>
      </p:sp>
      <p:sp>
        <p:nvSpPr>
          <p:cNvPr id="8" name="Content Placeholder 3"/>
          <p:cNvSpPr>
            <a:spLocks noGrp="1"/>
          </p:cNvSpPr>
          <p:nvPr>
            <p:ph sz="half" idx="13"/>
          </p:nvPr>
        </p:nvSpPr>
        <p:spPr>
          <a:xfrm>
            <a:off x="4670490" y="1162051"/>
            <a:ext cx="3940110" cy="3467099"/>
          </a:xfrm>
          <a:prstGeom prst="rect">
            <a:avLst/>
          </a:prstGeom>
        </p:spPr>
        <p:txBody>
          <a:bodyPr/>
          <a:lstStyle>
            <a:lvl1pPr>
              <a:buClr>
                <a:schemeClr val="bg2"/>
              </a:buClr>
              <a:defRPr/>
            </a:lvl1pPr>
            <a:lvl2pPr>
              <a:buClr>
                <a:schemeClr val="bg2"/>
              </a:buClr>
              <a:defRPr/>
            </a:lvl2pPr>
            <a:lvl3pPr>
              <a:buClr>
                <a:schemeClr val="bg2"/>
              </a:buClr>
              <a:defRPr/>
            </a:lvl3pPr>
            <a:lvl4pPr>
              <a:buClr>
                <a:schemeClr val="bg2"/>
              </a:buClr>
              <a:defRPr/>
            </a:lvl4pPr>
            <a:lvl5pPr>
              <a:buClr>
                <a:schemeClr val="bg2"/>
              </a:buCl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hf hd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533401" y="1162050"/>
            <a:ext cx="3964780" cy="314325"/>
          </a:xfrm>
          <a:prstGeom prst="rect">
            <a:avLst/>
          </a:prstGeom>
        </p:spPr>
        <p:txBody>
          <a:bodyPr anchor="ctr"/>
          <a:lstStyle>
            <a:lvl1pPr marL="0" indent="0">
              <a:buNone/>
              <a:defRPr sz="1800" b="1">
                <a:solidFill>
                  <a:schemeClr val="bg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5" name="Text Placeholder 4"/>
          <p:cNvSpPr>
            <a:spLocks noGrp="1"/>
          </p:cNvSpPr>
          <p:nvPr>
            <p:ph type="body" sz="quarter" idx="3"/>
          </p:nvPr>
        </p:nvSpPr>
        <p:spPr>
          <a:xfrm>
            <a:off x="4629150" y="1162050"/>
            <a:ext cx="3981450" cy="314325"/>
          </a:xfrm>
          <a:prstGeom prst="rect">
            <a:avLst/>
          </a:prstGeom>
        </p:spPr>
        <p:txBody>
          <a:bodyPr anchor="ctr"/>
          <a:lstStyle>
            <a:lvl1pPr marL="0" indent="0">
              <a:buNone/>
              <a:defRPr sz="1800" b="1">
                <a:solidFill>
                  <a:schemeClr val="bg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9" name="Slide Number Placeholder 8"/>
          <p:cNvSpPr>
            <a:spLocks noGrp="1"/>
          </p:cNvSpPr>
          <p:nvPr>
            <p:ph type="sldNum" sz="quarter" idx="12"/>
          </p:nvPr>
        </p:nvSpPr>
        <p:spPr/>
        <p:txBody>
          <a:bodyPr/>
          <a:lstStyle/>
          <a:p>
            <a:fld id="{DD7384A6-A925-F84B-A361-412809E9F3B5}" type="slidenum">
              <a:rPr lang="en-US" smtClean="0"/>
              <a:pPr/>
              <a:t>‹#›</a:t>
            </a:fld>
            <a:endParaRPr lang="en-US" dirty="0"/>
          </a:p>
        </p:txBody>
      </p:sp>
      <p:pic>
        <p:nvPicPr>
          <p:cNvPr id="8" name="Picture 7" descr="CapTech_Logo_CoolGray.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8092259" y="4839326"/>
            <a:ext cx="873860" cy="263889"/>
          </a:xfrm>
          <a:prstGeom prst="rect">
            <a:avLst/>
          </a:prstGeom>
        </p:spPr>
      </p:pic>
      <p:sp>
        <p:nvSpPr>
          <p:cNvPr id="10" name="Content Placeholder 3"/>
          <p:cNvSpPr>
            <a:spLocks noGrp="1"/>
          </p:cNvSpPr>
          <p:nvPr>
            <p:ph sz="half" idx="2"/>
          </p:nvPr>
        </p:nvSpPr>
        <p:spPr>
          <a:xfrm>
            <a:off x="533401" y="1533168"/>
            <a:ext cx="3964780" cy="3095982"/>
          </a:xfrm>
          <a:prstGeom prst="rect">
            <a:avLst/>
          </a:prstGeom>
        </p:spPr>
        <p:txBody>
          <a:bodyPr/>
          <a:lstStyle>
            <a:lvl1pPr>
              <a:buClr>
                <a:schemeClr val="bg2"/>
              </a:buClr>
              <a:defRPr/>
            </a:lvl1pPr>
            <a:lvl2pPr>
              <a:buClr>
                <a:schemeClr val="bg2"/>
              </a:buClr>
              <a:defRPr/>
            </a:lvl2pPr>
            <a:lvl3pPr>
              <a:buClr>
                <a:schemeClr val="bg2"/>
              </a:buClr>
              <a:defRPr/>
            </a:lvl3pPr>
            <a:lvl4pPr>
              <a:buClr>
                <a:schemeClr val="bg2"/>
              </a:buClr>
              <a:defRPr/>
            </a:lvl4pPr>
            <a:lvl5pPr>
              <a:buClr>
                <a:schemeClr val="bg2"/>
              </a:buCl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5"/>
          <p:cNvSpPr>
            <a:spLocks noGrp="1"/>
          </p:cNvSpPr>
          <p:nvPr>
            <p:ph sz="quarter" idx="4"/>
          </p:nvPr>
        </p:nvSpPr>
        <p:spPr>
          <a:xfrm>
            <a:off x="4629150" y="1533168"/>
            <a:ext cx="3981450" cy="3095982"/>
          </a:xfrm>
          <a:prstGeom prst="rect">
            <a:avLst/>
          </a:prstGeom>
        </p:spPr>
        <p:txBody>
          <a:bodyPr/>
          <a:lstStyle>
            <a:lvl1pPr>
              <a:buClr>
                <a:schemeClr val="bg2"/>
              </a:buClr>
              <a:defRPr/>
            </a:lvl1pPr>
            <a:lvl2pPr>
              <a:buClr>
                <a:schemeClr val="bg2"/>
              </a:buClr>
              <a:defRPr/>
            </a:lvl2pPr>
            <a:lvl3pPr>
              <a:buClr>
                <a:schemeClr val="bg2"/>
              </a:buClr>
              <a:defRPr/>
            </a:lvl3pPr>
            <a:lvl4pPr>
              <a:buClr>
                <a:schemeClr val="bg2"/>
              </a:buClr>
              <a:defRPr/>
            </a:lvl4pPr>
            <a:lvl5pPr>
              <a:buClr>
                <a:schemeClr val="bg2"/>
              </a:buCl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itle 1"/>
          <p:cNvSpPr>
            <a:spLocks noGrp="1"/>
          </p:cNvSpPr>
          <p:nvPr>
            <p:ph type="title"/>
          </p:nvPr>
        </p:nvSpPr>
        <p:spPr>
          <a:xfrm>
            <a:off x="544005" y="273844"/>
            <a:ext cx="8066595" cy="611981"/>
          </a:xfrm>
          <a:prstGeom prst="rect">
            <a:avLst/>
          </a:prstGeom>
        </p:spPr>
        <p:txBody>
          <a:bodyPr anchor="ctr"/>
          <a:lstStyle/>
          <a:p>
            <a:r>
              <a:rPr lang="en-US"/>
              <a:t>Click to edit Master title style</a:t>
            </a:r>
            <a:endParaRPr lang="en-US" dirty="0"/>
          </a:p>
        </p:txBody>
      </p:sp>
    </p:spTree>
    <p:extLst/>
  </p:cSld>
  <p:clrMapOvr>
    <a:masterClrMapping/>
  </p:clrMapOvr>
  <p:hf hd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with Pictur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DD7384A6-A925-F84B-A361-412809E9F3B5}" type="slidenum">
              <a:rPr lang="en-US" smtClean="0"/>
              <a:pPr/>
              <a:t>‹#›</a:t>
            </a:fld>
            <a:endParaRPr lang="en-US" dirty="0"/>
          </a:p>
        </p:txBody>
      </p:sp>
      <p:pic>
        <p:nvPicPr>
          <p:cNvPr id="7" name="Picture 6" descr="CapTech_Logo_CoolGray.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8092259" y="4839326"/>
            <a:ext cx="873860" cy="263889"/>
          </a:xfrm>
          <a:prstGeom prst="rect">
            <a:avLst/>
          </a:prstGeom>
        </p:spPr>
      </p:pic>
      <p:sp>
        <p:nvSpPr>
          <p:cNvPr id="8" name="Text Placeholder 2"/>
          <p:cNvSpPr>
            <a:spLocks noGrp="1"/>
          </p:cNvSpPr>
          <p:nvPr>
            <p:ph type="body" idx="1"/>
          </p:nvPr>
        </p:nvSpPr>
        <p:spPr>
          <a:xfrm>
            <a:off x="533400" y="1162050"/>
            <a:ext cx="8077199" cy="314325"/>
          </a:xfrm>
          <a:prstGeom prst="rect">
            <a:avLst/>
          </a:prstGeom>
        </p:spPr>
        <p:txBody>
          <a:bodyPr anchor="ctr"/>
          <a:lstStyle>
            <a:lvl1pPr marL="0" indent="0">
              <a:buNone/>
              <a:defRPr sz="1800" b="1">
                <a:solidFill>
                  <a:schemeClr val="bg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9" name="Content Placeholder 3"/>
          <p:cNvSpPr>
            <a:spLocks noGrp="1"/>
          </p:cNvSpPr>
          <p:nvPr>
            <p:ph sz="half" idx="2"/>
          </p:nvPr>
        </p:nvSpPr>
        <p:spPr>
          <a:xfrm>
            <a:off x="533401" y="1533168"/>
            <a:ext cx="3964780" cy="3095982"/>
          </a:xfrm>
          <a:prstGeom prst="rect">
            <a:avLst/>
          </a:prstGeom>
        </p:spPr>
        <p:txBody>
          <a:bodyPr/>
          <a:lstStyle>
            <a:lvl1pPr>
              <a:buClr>
                <a:schemeClr val="bg2"/>
              </a:buClr>
              <a:defRPr/>
            </a:lvl1pPr>
            <a:lvl2pPr>
              <a:buClr>
                <a:schemeClr val="bg2"/>
              </a:buClr>
              <a:defRPr/>
            </a:lvl2pPr>
            <a:lvl3pPr>
              <a:buClr>
                <a:schemeClr val="bg2"/>
              </a:buClr>
              <a:defRPr/>
            </a:lvl3pPr>
            <a:lvl4pPr>
              <a:buClr>
                <a:schemeClr val="bg2"/>
              </a:buClr>
              <a:defRPr/>
            </a:lvl4pPr>
            <a:lvl5pPr>
              <a:buClr>
                <a:schemeClr val="bg2"/>
              </a:buCl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Picture Placeholder 2"/>
          <p:cNvSpPr>
            <a:spLocks noGrp="1"/>
          </p:cNvSpPr>
          <p:nvPr>
            <p:ph type="pic" sz="quarter" idx="13"/>
          </p:nvPr>
        </p:nvSpPr>
        <p:spPr>
          <a:xfrm>
            <a:off x="4661377" y="1533525"/>
            <a:ext cx="3949223" cy="3095625"/>
          </a:xfrm>
          <a:prstGeom prst="rect">
            <a:avLst/>
          </a:prstGeom>
        </p:spPr>
        <p:txBody>
          <a:bodyPr/>
          <a:lstStyle/>
          <a:p>
            <a:r>
              <a:rPr lang="en-US"/>
              <a:t>Drag picture to placeholder or click icon to add</a:t>
            </a:r>
          </a:p>
        </p:txBody>
      </p:sp>
      <p:sp>
        <p:nvSpPr>
          <p:cNvPr id="13" name="Title 1"/>
          <p:cNvSpPr>
            <a:spLocks noGrp="1"/>
          </p:cNvSpPr>
          <p:nvPr>
            <p:ph type="title"/>
          </p:nvPr>
        </p:nvSpPr>
        <p:spPr>
          <a:xfrm>
            <a:off x="544005" y="273844"/>
            <a:ext cx="8066595" cy="611981"/>
          </a:xfrm>
          <a:prstGeom prst="rect">
            <a:avLst/>
          </a:prstGeom>
        </p:spPr>
        <p:txBody>
          <a:bodyPr anchor="ctr"/>
          <a:lstStyle/>
          <a:p>
            <a:r>
              <a:rPr lang="en-US"/>
              <a:t>Click to edit Master title style</a:t>
            </a:r>
            <a:endParaRPr lang="en-US" dirty="0"/>
          </a:p>
        </p:txBody>
      </p:sp>
      <p:pic>
        <p:nvPicPr>
          <p:cNvPr id="10" name="Picture 9" descr="CapTech_Logo_CoolGray.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8092259" y="4839326"/>
            <a:ext cx="873860" cy="263889"/>
          </a:xfrm>
          <a:prstGeom prst="rect">
            <a:avLst/>
          </a:prstGeom>
        </p:spPr>
      </p:pic>
    </p:spTree>
  </p:cSld>
  <p:clrMapOvr>
    <a:masterClrMapping/>
  </p:clrMapOvr>
  <p:hf hd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DD7384A6-A925-F84B-A361-412809E9F3B5}" type="slidenum">
              <a:rPr lang="en-US" smtClean="0"/>
              <a:pPr/>
              <a:t>‹#›</a:t>
            </a:fld>
            <a:endParaRPr lang="en-US" dirty="0"/>
          </a:p>
        </p:txBody>
      </p:sp>
      <p:pic>
        <p:nvPicPr>
          <p:cNvPr id="4" name="Picture 3" descr="CapTech_Logo_CoolGray.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8092259" y="4839326"/>
            <a:ext cx="873860" cy="263889"/>
          </a:xfrm>
          <a:prstGeom prst="rect">
            <a:avLst/>
          </a:prstGeom>
        </p:spPr>
      </p:pic>
      <p:sp>
        <p:nvSpPr>
          <p:cNvPr id="6" name="Title 1"/>
          <p:cNvSpPr>
            <a:spLocks noGrp="1"/>
          </p:cNvSpPr>
          <p:nvPr>
            <p:ph type="title"/>
          </p:nvPr>
        </p:nvSpPr>
        <p:spPr>
          <a:xfrm>
            <a:off x="544005" y="273844"/>
            <a:ext cx="8066595" cy="611981"/>
          </a:xfrm>
          <a:prstGeom prst="rect">
            <a:avLst/>
          </a:prstGeom>
        </p:spPr>
        <p:txBody>
          <a:bodyPr anchor="ctr"/>
          <a:lstStyle/>
          <a:p>
            <a:r>
              <a:rPr lang="en-US"/>
              <a:t>Click to edit Master title style</a:t>
            </a:r>
            <a:endParaRPr lang="en-US" dirty="0"/>
          </a:p>
        </p:txBody>
      </p:sp>
    </p:spTree>
    <p:extLst/>
  </p:cSld>
  <p:clrMapOvr>
    <a:masterClrMapping/>
  </p:clrMapOvr>
  <p:hf hdr="0" dt="0"/>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DD7384A6-A925-F84B-A361-412809E9F3B5}" type="slidenum">
              <a:rPr lang="en-US" smtClean="0"/>
              <a:pPr/>
              <a:t>‹#›</a:t>
            </a:fld>
            <a:endParaRPr lang="en-US" dirty="0"/>
          </a:p>
        </p:txBody>
      </p:sp>
      <p:pic>
        <p:nvPicPr>
          <p:cNvPr id="3" name="Picture 2" descr="CapTech_Logo_CoolGray.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8092259" y="4839326"/>
            <a:ext cx="873860" cy="263889"/>
          </a:xfrm>
          <a:prstGeom prst="rect">
            <a:avLst/>
          </a:prstGeom>
        </p:spPr>
      </p:pic>
    </p:spTree>
    <p:extLst/>
  </p:cSld>
  <p:clrMapOvr>
    <a:masterClrMapping/>
  </p:clrMapOvr>
  <p:hf hd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7" name="Shape 126"/>
          <p:cNvSpPr/>
          <p:nvPr/>
        </p:nvSpPr>
        <p:spPr>
          <a:xfrm>
            <a:off x="0" y="0"/>
            <a:ext cx="9144000" cy="5168652"/>
          </a:xfrm>
          <a:prstGeom prst="rect">
            <a:avLst/>
          </a:prstGeom>
          <a:solidFill>
            <a:srgbClr val="DCDEE0"/>
          </a:solidFill>
          <a:ln w="12700">
            <a:miter lim="400000"/>
          </a:ln>
        </p:spPr>
        <p:txBody>
          <a:bodyPr lIns="19050" tIns="19050" rIns="19050" bIns="19050" anchor="ctr"/>
          <a:lstStyle/>
          <a:p>
            <a:pPr>
              <a:defRPr sz="3200">
                <a:solidFill>
                  <a:srgbClr val="FFFFFF"/>
                </a:solidFill>
              </a:defRPr>
            </a:pPr>
            <a:endParaRPr sz="1200"/>
          </a:p>
        </p:txBody>
      </p:sp>
      <p:pic>
        <p:nvPicPr>
          <p:cNvPr id="25" name="Picture 24"/>
          <p:cNvPicPr>
            <a:picLocks noChangeAspect="1"/>
          </p:cNvPicPr>
          <p:nvPr/>
        </p:nvPicPr>
        <p:blipFill rotWithShape="1">
          <a:blip r:embed="rId21">
            <a:alphaModFix amt="70000"/>
            <a:extLst>
              <a:ext uri="{28A0092B-C50C-407E-A947-70E740481C1C}">
                <a14:useLocalDpi xmlns:a14="http://schemas.microsoft.com/office/drawing/2010/main" val="0"/>
              </a:ext>
            </a:extLst>
          </a:blip>
          <a:srcRect l="9843" r="8382"/>
          <a:stretch/>
        </p:blipFill>
        <p:spPr>
          <a:xfrm>
            <a:off x="0" y="23975"/>
            <a:ext cx="9144000" cy="1632551"/>
          </a:xfrm>
          <a:prstGeom prst="rect">
            <a:avLst/>
          </a:prstGeom>
        </p:spPr>
      </p:pic>
      <p:sp>
        <p:nvSpPr>
          <p:cNvPr id="6" name="Slide Number Placeholder 5"/>
          <p:cNvSpPr>
            <a:spLocks noGrp="1"/>
          </p:cNvSpPr>
          <p:nvPr>
            <p:ph type="sldNum" sz="quarter" idx="4"/>
          </p:nvPr>
        </p:nvSpPr>
        <p:spPr>
          <a:xfrm>
            <a:off x="194813" y="4800882"/>
            <a:ext cx="306838" cy="273844"/>
          </a:xfrm>
          <a:prstGeom prst="rect">
            <a:avLst/>
          </a:prstGeom>
        </p:spPr>
        <p:txBody>
          <a:bodyPr vert="horz" lIns="91440" tIns="45720" rIns="91440" bIns="45720" rtlCol="0" anchor="ctr"/>
          <a:lstStyle>
            <a:lvl1pPr algn="l">
              <a:defRPr sz="750">
                <a:solidFill>
                  <a:schemeClr val="tx1">
                    <a:tint val="75000"/>
                  </a:schemeClr>
                </a:solidFill>
                <a:latin typeface="+mn-lt"/>
                <a:ea typeface="Proxima Nova" charset="0"/>
                <a:cs typeface="Proxima Nova" charset="0"/>
              </a:defRPr>
            </a:lvl1pPr>
          </a:lstStyle>
          <a:p>
            <a:fld id="{ACDC09D9-9E86-434F-A751-A6B98E8978BB}" type="slidenum">
              <a:rPr lang="en-US" smtClean="0"/>
              <a:pPr/>
              <a:t>‹#›</a:t>
            </a:fld>
            <a:endParaRPr lang="en-US" dirty="0"/>
          </a:p>
        </p:txBody>
      </p:sp>
      <p:sp>
        <p:nvSpPr>
          <p:cNvPr id="15" name="Copyright © 2017 CapTech Ventures, Inc. All rights reserved."/>
          <p:cNvSpPr/>
          <p:nvPr/>
        </p:nvSpPr>
        <p:spPr>
          <a:xfrm>
            <a:off x="558072" y="4800882"/>
            <a:ext cx="2052261" cy="273844"/>
          </a:xfrm>
          <a:prstGeom prst="rect">
            <a:avLst/>
          </a:prstGeom>
          <a:ln w="12700">
            <a:miter lim="400000"/>
          </a:ln>
          <a:extLst>
            <a:ext uri="{C572A759-6A51-4108-AA02-DFA0A04FC94B}">
              <ma14:wrappingTextBoxFlag xmlns:ma14="http://schemas.microsoft.com/office/mac/drawingml/2011/main" xmlns="" val="1"/>
            </a:ext>
          </a:extLst>
        </p:spPr>
        <p:txBody>
          <a:bodyPr wrap="square" lIns="38100" tIns="38100" rIns="38100" bIns="38100" anchor="b">
            <a:noAutofit/>
          </a:bodyPr>
          <a:lstStyle>
            <a:lvl1pPr algn="l" defTabSz="457200">
              <a:lnSpc>
                <a:spcPts val="2800"/>
              </a:lnSpc>
              <a:defRPr sz="1000">
                <a:solidFill>
                  <a:srgbClr val="5E5E5E"/>
                </a:solidFill>
                <a:latin typeface="Proxima Nova Light"/>
                <a:ea typeface="Proxima Nova Light"/>
                <a:cs typeface="Proxima Nova Light"/>
                <a:sym typeface="Proxima Nova Light"/>
              </a:defRPr>
            </a:lvl1pPr>
          </a:lstStyle>
          <a:p>
            <a:pPr algn="l"/>
            <a:r>
              <a:rPr sz="450" dirty="0"/>
              <a:t>Copyright © 201</a:t>
            </a:r>
            <a:r>
              <a:rPr lang="en-US" sz="450" dirty="0"/>
              <a:t>8</a:t>
            </a:r>
            <a:r>
              <a:rPr sz="450" dirty="0"/>
              <a:t> CapTech Ventures, Inc. All rights reserved.</a:t>
            </a:r>
          </a:p>
        </p:txBody>
      </p:sp>
      <p:pic>
        <p:nvPicPr>
          <p:cNvPr id="12" name="pasted-image.pdf" descr="pasted-image.pdf"/>
          <p:cNvPicPr>
            <a:picLocks noChangeAspect="1"/>
          </p:cNvPicPr>
          <p:nvPr/>
        </p:nvPicPr>
        <p:blipFill rotWithShape="1">
          <a:blip r:embed="rId22">
            <a:extLst/>
          </a:blip>
          <a:srcRect l="815" t="49797" r="1348" b="32299"/>
          <a:stretch/>
        </p:blipFill>
        <p:spPr>
          <a:xfrm>
            <a:off x="2286" y="2"/>
            <a:ext cx="9141714" cy="943472"/>
          </a:xfrm>
          <a:prstGeom prst="rect">
            <a:avLst/>
          </a:prstGeom>
          <a:ln w="12700">
            <a:miter lim="400000"/>
          </a:ln>
        </p:spPr>
      </p:pic>
      <p:sp>
        <p:nvSpPr>
          <p:cNvPr id="21" name="Shape 199"/>
          <p:cNvSpPr/>
          <p:nvPr/>
        </p:nvSpPr>
        <p:spPr>
          <a:xfrm>
            <a:off x="546498" y="881082"/>
            <a:ext cx="8064102" cy="0"/>
          </a:xfrm>
          <a:prstGeom prst="line">
            <a:avLst/>
          </a:prstGeom>
          <a:ln w="12700">
            <a:solidFill>
              <a:srgbClr val="18F3FF"/>
            </a:solidFill>
            <a:miter lim="400000"/>
          </a:ln>
        </p:spPr>
        <p:txBody>
          <a:bodyPr lIns="19050" tIns="19050" rIns="19050" bIns="19050" anchor="ctr"/>
          <a:lstStyle/>
          <a:p>
            <a:pPr>
              <a:defRPr sz="3200"/>
            </a:pPr>
            <a:endParaRPr sz="1200"/>
          </a:p>
        </p:txBody>
      </p:sp>
    </p:spTree>
    <p:extLst>
      <p:ext uri="{BB962C8B-B14F-4D97-AF65-F5344CB8AC3E}">
        <p14:creationId xmlns:p14="http://schemas.microsoft.com/office/powerpoint/2010/main" val="454554874"/>
      </p:ext>
    </p:extLst>
  </p:cSld>
  <p:clrMap bg1="lt1" tx1="dk1" bg2="lt2" tx2="dk2" accent1="accent1" accent2="accent2" accent3="accent3" accent4="accent4" accent5="accent5" accent6="accent6" hlink="hlink" folHlink="folHlink"/>
  <p:sldLayoutIdLst>
    <p:sldLayoutId id="2147483790" r:id="rId1"/>
    <p:sldLayoutId id="2147483791" r:id="rId2"/>
    <p:sldLayoutId id="2147483792" r:id="rId3"/>
    <p:sldLayoutId id="2147483793" r:id="rId4"/>
    <p:sldLayoutId id="2147483794" r:id="rId5"/>
    <p:sldLayoutId id="2147483795" r:id="rId6"/>
    <p:sldLayoutId id="2147483796" r:id="rId7"/>
    <p:sldLayoutId id="2147483797" r:id="rId8"/>
    <p:sldLayoutId id="2147483798" r:id="rId9"/>
    <p:sldLayoutId id="2147483799" r:id="rId10"/>
    <p:sldLayoutId id="2147483800" r:id="rId11"/>
    <p:sldLayoutId id="2147483801" r:id="rId12"/>
    <p:sldLayoutId id="2147483779" r:id="rId13"/>
    <p:sldLayoutId id="2147483780" r:id="rId14"/>
    <p:sldLayoutId id="2147483781" r:id="rId15"/>
    <p:sldLayoutId id="2147483782" r:id="rId16"/>
    <p:sldLayoutId id="2147483784" r:id="rId17"/>
    <p:sldLayoutId id="2147483785" r:id="rId18"/>
    <p:sldLayoutId id="2147483788" r:id="rId19"/>
  </p:sldLayoutIdLst>
  <p:hf hdr="0" dt="0"/>
  <p:txStyles>
    <p:titleStyle>
      <a:lvl1pPr algn="l" defTabSz="685800" rtl="0" eaLnBrk="1" latinLnBrk="0" hangingPunct="1">
        <a:lnSpc>
          <a:spcPct val="90000"/>
        </a:lnSpc>
        <a:spcBef>
          <a:spcPct val="0"/>
        </a:spcBef>
        <a:buNone/>
        <a:defRPr sz="1800" kern="1200">
          <a:solidFill>
            <a:schemeClr val="bg1"/>
          </a:solidFill>
          <a:latin typeface="+mj-lt"/>
          <a:ea typeface="Adelle" charset="0"/>
          <a:cs typeface="Adelle" charset="0"/>
        </a:defRPr>
      </a:lvl1pPr>
    </p:titleStyle>
    <p:bodyStyle>
      <a:lvl1pPr marL="171450" indent="-171450" algn="l" defTabSz="685800" rtl="0" eaLnBrk="1" latinLnBrk="0" hangingPunct="1">
        <a:lnSpc>
          <a:spcPct val="125000"/>
        </a:lnSpc>
        <a:spcBef>
          <a:spcPts val="750"/>
        </a:spcBef>
        <a:spcAft>
          <a:spcPts val="225"/>
        </a:spcAft>
        <a:buFont typeface="Arial"/>
        <a:buChar char="•"/>
        <a:defRPr sz="2100" kern="1200">
          <a:solidFill>
            <a:schemeClr val="accent1"/>
          </a:solidFill>
          <a:latin typeface="+mn-lt"/>
          <a:ea typeface="Proxima Nova" charset="0"/>
          <a:cs typeface="Proxima Nova" charset="0"/>
        </a:defRPr>
      </a:lvl1pPr>
      <a:lvl2pPr marL="344091" indent="-172641" algn="l" defTabSz="685800" rtl="0" eaLnBrk="1" latinLnBrk="0" hangingPunct="1">
        <a:lnSpc>
          <a:spcPct val="125000"/>
        </a:lnSpc>
        <a:spcBef>
          <a:spcPts val="375"/>
        </a:spcBef>
        <a:spcAft>
          <a:spcPts val="225"/>
        </a:spcAft>
        <a:buFont typeface=".HelveticaNeueDeskInterface-Regular" charset="-120"/>
        <a:buChar char="–"/>
        <a:tabLst/>
        <a:defRPr sz="1800" kern="1200">
          <a:solidFill>
            <a:schemeClr val="accent1"/>
          </a:solidFill>
          <a:latin typeface="+mn-lt"/>
          <a:ea typeface="Proxima Nova" charset="0"/>
          <a:cs typeface="Proxima Nova" charset="0"/>
        </a:defRPr>
      </a:lvl2pPr>
      <a:lvl3pPr marL="516731" indent="-172641" algn="l" defTabSz="685800" rtl="0" eaLnBrk="1" latinLnBrk="0" hangingPunct="1">
        <a:lnSpc>
          <a:spcPct val="125000"/>
        </a:lnSpc>
        <a:spcBef>
          <a:spcPts val="375"/>
        </a:spcBef>
        <a:spcAft>
          <a:spcPts val="225"/>
        </a:spcAft>
        <a:buFont typeface="Arial"/>
        <a:buChar char="•"/>
        <a:tabLst/>
        <a:defRPr sz="1500" kern="1200">
          <a:solidFill>
            <a:schemeClr val="accent1"/>
          </a:solidFill>
          <a:latin typeface="+mn-lt"/>
          <a:ea typeface="Proxima Nova" charset="0"/>
          <a:cs typeface="Proxima Nova" charset="0"/>
        </a:defRPr>
      </a:lvl3pPr>
      <a:lvl4pPr marL="689372" indent="-172641" algn="l" defTabSz="685800" rtl="0" eaLnBrk="1" latinLnBrk="0" hangingPunct="1">
        <a:lnSpc>
          <a:spcPct val="125000"/>
        </a:lnSpc>
        <a:spcBef>
          <a:spcPts val="375"/>
        </a:spcBef>
        <a:spcAft>
          <a:spcPts val="225"/>
        </a:spcAft>
        <a:buFont typeface=".HelveticaNeueDeskInterface-Regular" charset="-120"/>
        <a:buChar char="–"/>
        <a:tabLst/>
        <a:defRPr sz="1350" kern="1200">
          <a:solidFill>
            <a:schemeClr val="accent1"/>
          </a:solidFill>
          <a:latin typeface="+mn-lt"/>
          <a:ea typeface="Proxima Nova" charset="0"/>
          <a:cs typeface="Proxima Nova" charset="0"/>
        </a:defRPr>
      </a:lvl4pPr>
      <a:lvl5pPr marL="862013" indent="-172641" algn="l" defTabSz="685800" rtl="0" eaLnBrk="1" latinLnBrk="0" hangingPunct="1">
        <a:lnSpc>
          <a:spcPct val="125000"/>
        </a:lnSpc>
        <a:spcBef>
          <a:spcPts val="375"/>
        </a:spcBef>
        <a:spcAft>
          <a:spcPts val="225"/>
        </a:spcAft>
        <a:buFont typeface="Arial"/>
        <a:buChar char="•"/>
        <a:tabLst/>
        <a:defRPr sz="1350" kern="1200">
          <a:solidFill>
            <a:schemeClr val="accent1"/>
          </a:solidFill>
          <a:latin typeface="+mn-lt"/>
          <a:ea typeface="Proxima Nova" charset="0"/>
          <a:cs typeface="Proxima Nova" charset="0"/>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orient="horz" pos="4032">
          <p15:clr>
            <a:srgbClr val="F26B43"/>
          </p15:clr>
        </p15:guide>
        <p15:guide id="8" orient="horz" pos="2916" userDrawn="1">
          <p15:clr>
            <a:srgbClr val="F26B43"/>
          </p15:clr>
        </p15:guide>
        <p15:guide id="9" pos="2880" userDrawn="1">
          <p15:clr>
            <a:srgbClr val="F26B43"/>
          </p15:clr>
        </p15:guide>
        <p15:guide id="10" orient="horz" pos="1812" userDrawn="1">
          <p15:clr>
            <a:srgbClr val="F26B43"/>
          </p15:clr>
        </p15:guide>
        <p15:guide id="11" pos="336" userDrawn="1">
          <p15:clr>
            <a:srgbClr val="F26B43"/>
          </p15:clr>
        </p15:guide>
        <p15:guide id="12" pos="5424" userDrawn="1">
          <p15:clr>
            <a:srgbClr val="F26B43"/>
          </p15:clr>
        </p15:guide>
        <p15:guide id="13" orient="horz" pos="732"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5.tiff"/></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3.xml"/><Relationship Id="rId1" Type="http://schemas.openxmlformats.org/officeDocument/2006/relationships/slideLayout" Target="../slideLayouts/slideLayout7.xml"/><Relationship Id="rId5" Type="http://schemas.openxmlformats.org/officeDocument/2006/relationships/hyperlink" Target="https://creativecommons.org/licenses/by-sa/3.0/" TargetMode="External"/><Relationship Id="rId4" Type="http://schemas.openxmlformats.org/officeDocument/2006/relationships/hyperlink" Target="https://commons.wikimedia.org/wiki/File:Emoji_u1f4f7.svg"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43116" y="1883975"/>
            <a:ext cx="4245875" cy="1404306"/>
          </a:xfrm>
        </p:spPr>
        <p:txBody>
          <a:bodyPr/>
          <a:lstStyle/>
          <a:p>
            <a:r>
              <a:rPr lang="en-US" sz="2400" dirty="0"/>
              <a:t>Let’s Build a Game</a:t>
            </a:r>
            <a:br>
              <a:rPr lang="en-US" sz="2400" dirty="0"/>
            </a:br>
            <a:r>
              <a:rPr lang="en-US" sz="1600" dirty="0"/>
              <a:t>Braelyn Sullivan</a:t>
            </a:r>
            <a:endParaRPr lang="en-US" sz="1800" dirty="0"/>
          </a:p>
        </p:txBody>
      </p:sp>
    </p:spTree>
    <p:extLst>
      <p:ext uri="{BB962C8B-B14F-4D97-AF65-F5344CB8AC3E}">
        <p14:creationId xmlns:p14="http://schemas.microsoft.com/office/powerpoint/2010/main" val="28488331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sz="2400" dirty="0"/>
              <a:t>Images, Sprites and Animations</a:t>
            </a:r>
          </a:p>
        </p:txBody>
      </p:sp>
      <p:sp>
        <p:nvSpPr>
          <p:cNvPr id="7" name="Slide Number Placeholder 6"/>
          <p:cNvSpPr>
            <a:spLocks noGrp="1"/>
          </p:cNvSpPr>
          <p:nvPr>
            <p:ph type="sldNum" sz="quarter" idx="12"/>
          </p:nvPr>
        </p:nvSpPr>
        <p:spPr/>
        <p:txBody>
          <a:bodyPr/>
          <a:lstStyle/>
          <a:p>
            <a:fld id="{DD7384A6-A925-F84B-A361-412809E9F3B5}" type="slidenum">
              <a:rPr lang="en-US" smtClean="0"/>
              <a:pPr/>
              <a:t>10</a:t>
            </a:fld>
            <a:endParaRPr lang="en-US" dirty="0"/>
          </a:p>
        </p:txBody>
      </p:sp>
      <p:pic>
        <p:nvPicPr>
          <p:cNvPr id="4" name="Picture 3">
            <a:extLst>
              <a:ext uri="{FF2B5EF4-FFF2-40B4-BE49-F238E27FC236}">
                <a16:creationId xmlns:a16="http://schemas.microsoft.com/office/drawing/2014/main" id="{EF13E80B-0EE0-BD4F-95FB-D8C1F2C0DA9F}"/>
              </a:ext>
            </a:extLst>
          </p:cNvPr>
          <p:cNvPicPr>
            <a:picLocks noChangeAspect="1"/>
          </p:cNvPicPr>
          <p:nvPr/>
        </p:nvPicPr>
        <p:blipFill>
          <a:blip r:embed="rId3"/>
          <a:stretch>
            <a:fillRect/>
          </a:stretch>
        </p:blipFill>
        <p:spPr>
          <a:xfrm>
            <a:off x="5196280" y="1344773"/>
            <a:ext cx="3450904" cy="2588178"/>
          </a:xfrm>
          <a:prstGeom prst="rect">
            <a:avLst/>
          </a:prstGeom>
        </p:spPr>
      </p:pic>
      <p:sp>
        <p:nvSpPr>
          <p:cNvPr id="6" name="Rectangle 5">
            <a:extLst>
              <a:ext uri="{FF2B5EF4-FFF2-40B4-BE49-F238E27FC236}">
                <a16:creationId xmlns:a16="http://schemas.microsoft.com/office/drawing/2014/main" id="{9747A4D8-6B76-1D45-B9BA-9EDFDEF534E5}"/>
              </a:ext>
            </a:extLst>
          </p:cNvPr>
          <p:cNvSpPr/>
          <p:nvPr/>
        </p:nvSpPr>
        <p:spPr>
          <a:xfrm>
            <a:off x="6103239" y="3635007"/>
            <a:ext cx="1636987" cy="230832"/>
          </a:xfrm>
          <a:prstGeom prst="rect">
            <a:avLst/>
          </a:prstGeom>
        </p:spPr>
        <p:txBody>
          <a:bodyPr wrap="none">
            <a:spAutoFit/>
          </a:bodyPr>
          <a:lstStyle/>
          <a:p>
            <a:r>
              <a:rPr lang="en-US" sz="900" dirty="0"/>
              <a:t>https://</a:t>
            </a:r>
            <a:r>
              <a:rPr lang="en-US" sz="900" dirty="0" err="1"/>
              <a:t>giphy.com</a:t>
            </a:r>
            <a:r>
              <a:rPr lang="en-US" sz="900" dirty="0"/>
              <a:t>/</a:t>
            </a:r>
            <a:r>
              <a:rPr lang="en-US" sz="900" dirty="0" err="1"/>
              <a:t>tonybabel</a:t>
            </a:r>
            <a:endParaRPr lang="en-US" sz="900" dirty="0"/>
          </a:p>
        </p:txBody>
      </p:sp>
    </p:spTree>
    <p:extLst>
      <p:ext uri="{BB962C8B-B14F-4D97-AF65-F5344CB8AC3E}">
        <p14:creationId xmlns:p14="http://schemas.microsoft.com/office/powerpoint/2010/main" val="35841470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D7384A6-A925-F84B-A361-412809E9F3B5}" type="slidenum">
              <a:rPr lang="en-US" smtClean="0"/>
              <a:pPr/>
              <a:t>11</a:t>
            </a:fld>
            <a:endParaRPr lang="en-US" dirty="0"/>
          </a:p>
        </p:txBody>
      </p:sp>
      <p:sp>
        <p:nvSpPr>
          <p:cNvPr id="6" name="Title 5"/>
          <p:cNvSpPr>
            <a:spLocks noGrp="1"/>
          </p:cNvSpPr>
          <p:nvPr>
            <p:ph type="title"/>
          </p:nvPr>
        </p:nvSpPr>
        <p:spPr/>
        <p:txBody>
          <a:bodyPr/>
          <a:lstStyle/>
          <a:p>
            <a:r>
              <a:rPr lang="en-US" sz="2400" dirty="0"/>
              <a:t>Images and Sprites</a:t>
            </a:r>
          </a:p>
        </p:txBody>
      </p:sp>
      <p:sp>
        <p:nvSpPr>
          <p:cNvPr id="3" name="TextBox 2">
            <a:extLst>
              <a:ext uri="{FF2B5EF4-FFF2-40B4-BE49-F238E27FC236}">
                <a16:creationId xmlns:a16="http://schemas.microsoft.com/office/drawing/2014/main" id="{854C435F-C4EC-7842-B94C-8BCA62913873}"/>
              </a:ext>
            </a:extLst>
          </p:cNvPr>
          <p:cNvSpPr txBox="1"/>
          <p:nvPr/>
        </p:nvSpPr>
        <p:spPr>
          <a:xfrm>
            <a:off x="544005" y="1166070"/>
            <a:ext cx="8066595" cy="2113399"/>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t>An </a:t>
            </a:r>
            <a:r>
              <a:rPr lang="en-US" b="1" dirty="0"/>
              <a:t>image</a:t>
            </a:r>
            <a:r>
              <a:rPr lang="en-US" dirty="0"/>
              <a:t> is a light-weight object used for displaying static images</a:t>
            </a:r>
          </a:p>
          <a:p>
            <a:pPr marL="285750" indent="-285750">
              <a:lnSpc>
                <a:spcPct val="150000"/>
              </a:lnSpc>
              <a:buFont typeface="Arial" panose="020B0604020202020204" pitchFamily="34" charset="0"/>
              <a:buChar char="•"/>
            </a:pPr>
            <a:r>
              <a:rPr lang="en-US" dirty="0"/>
              <a:t>A </a:t>
            </a:r>
            <a:r>
              <a:rPr lang="en-US" b="1" dirty="0"/>
              <a:t>sprite</a:t>
            </a:r>
            <a:r>
              <a:rPr lang="en-US" dirty="0"/>
              <a:t> is used for displaying both static and animated images</a:t>
            </a:r>
          </a:p>
          <a:p>
            <a:pPr marL="742950" lvl="1" indent="-285750">
              <a:lnSpc>
                <a:spcPct val="150000"/>
              </a:lnSpc>
              <a:buFont typeface="Arial" panose="020B0604020202020204" pitchFamily="34" charset="0"/>
              <a:buChar char="•"/>
            </a:pPr>
            <a:r>
              <a:rPr lang="en-US" dirty="0"/>
              <a:t>Can have input events and physical bodies</a:t>
            </a:r>
          </a:p>
          <a:p>
            <a:pPr marL="742950" lvl="1" indent="-285750">
              <a:lnSpc>
                <a:spcPct val="150000"/>
              </a:lnSpc>
              <a:buFont typeface="Arial" panose="020B0604020202020204" pitchFamily="34" charset="0"/>
              <a:buChar char="•"/>
            </a:pPr>
            <a:r>
              <a:rPr lang="en-US" dirty="0"/>
              <a:t>Can be animated, while images cannot</a:t>
            </a:r>
          </a:p>
          <a:p>
            <a:pPr marL="742950" lvl="1" indent="-285750">
              <a:lnSpc>
                <a:spcPct val="150000"/>
              </a:lnSpc>
              <a:buFont typeface="Arial" panose="020B0604020202020204" pitchFamily="34" charset="0"/>
              <a:buChar char="•"/>
            </a:pPr>
            <a:endParaRPr lang="en-US" dirty="0"/>
          </a:p>
        </p:txBody>
      </p:sp>
      <p:pic>
        <p:nvPicPr>
          <p:cNvPr id="5" name="Picture 4">
            <a:extLst>
              <a:ext uri="{FF2B5EF4-FFF2-40B4-BE49-F238E27FC236}">
                <a16:creationId xmlns:a16="http://schemas.microsoft.com/office/drawing/2014/main" id="{BDE92F37-DD0F-6241-9AAE-5317614443AA}"/>
              </a:ext>
            </a:extLst>
          </p:cNvPr>
          <p:cNvPicPr>
            <a:picLocks noChangeAspect="1"/>
          </p:cNvPicPr>
          <p:nvPr/>
        </p:nvPicPr>
        <p:blipFill>
          <a:blip r:embed="rId3"/>
          <a:stretch>
            <a:fillRect/>
          </a:stretch>
        </p:blipFill>
        <p:spPr>
          <a:xfrm>
            <a:off x="5957116" y="2036719"/>
            <a:ext cx="1625600" cy="3251200"/>
          </a:xfrm>
          <a:prstGeom prst="rect">
            <a:avLst/>
          </a:prstGeom>
        </p:spPr>
      </p:pic>
      <p:pic>
        <p:nvPicPr>
          <p:cNvPr id="8" name="Picture 7">
            <a:extLst>
              <a:ext uri="{FF2B5EF4-FFF2-40B4-BE49-F238E27FC236}">
                <a16:creationId xmlns:a16="http://schemas.microsoft.com/office/drawing/2014/main" id="{6E9E9ECB-7C44-5642-864F-C7DE4DD4F691}"/>
              </a:ext>
              <a:ext uri="{C183D7F6-B498-43B3-948B-1728B52AA6E4}">
                <adec:decorative xmlns:adec="http://schemas.microsoft.com/office/drawing/2017/decorative" val="0"/>
              </a:ext>
            </a:extLst>
          </p:cNvPr>
          <p:cNvPicPr>
            <a:picLocks noChangeAspect="1"/>
          </p:cNvPicPr>
          <p:nvPr/>
        </p:nvPicPr>
        <p:blipFill>
          <a:blip r:embed="rId4"/>
          <a:stretch>
            <a:fillRect/>
          </a:stretch>
        </p:blipFill>
        <p:spPr>
          <a:xfrm>
            <a:off x="1690848" y="3465469"/>
            <a:ext cx="812800" cy="393700"/>
          </a:xfrm>
          <a:prstGeom prst="rect">
            <a:avLst/>
          </a:prstGeom>
        </p:spPr>
      </p:pic>
    </p:spTree>
    <p:extLst>
      <p:ext uri="{BB962C8B-B14F-4D97-AF65-F5344CB8AC3E}">
        <p14:creationId xmlns:p14="http://schemas.microsoft.com/office/powerpoint/2010/main" val="40735642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D7384A6-A925-F84B-A361-412809E9F3B5}" type="slidenum">
              <a:rPr lang="en-US" smtClean="0"/>
              <a:pPr/>
              <a:t>12</a:t>
            </a:fld>
            <a:endParaRPr lang="en-US" dirty="0"/>
          </a:p>
        </p:txBody>
      </p:sp>
      <p:sp>
        <p:nvSpPr>
          <p:cNvPr id="6" name="Title 5"/>
          <p:cNvSpPr>
            <a:spLocks noGrp="1"/>
          </p:cNvSpPr>
          <p:nvPr>
            <p:ph type="title"/>
          </p:nvPr>
        </p:nvSpPr>
        <p:spPr/>
        <p:txBody>
          <a:bodyPr/>
          <a:lstStyle/>
          <a:p>
            <a:r>
              <a:rPr lang="en-US" sz="2400" dirty="0"/>
              <a:t>Adding Images + Sprites</a:t>
            </a:r>
          </a:p>
        </p:txBody>
      </p:sp>
      <p:pic>
        <p:nvPicPr>
          <p:cNvPr id="7" name="Picture 6">
            <a:extLst>
              <a:ext uri="{FF2B5EF4-FFF2-40B4-BE49-F238E27FC236}">
                <a16:creationId xmlns:a16="http://schemas.microsoft.com/office/drawing/2014/main" id="{155DF2A4-5951-8C44-A38C-7CC8005F6DD4}"/>
              </a:ext>
            </a:extLst>
          </p:cNvPr>
          <p:cNvPicPr>
            <a:picLocks noChangeAspect="1"/>
          </p:cNvPicPr>
          <p:nvPr/>
        </p:nvPicPr>
        <p:blipFill>
          <a:blip r:embed="rId3"/>
          <a:stretch>
            <a:fillRect/>
          </a:stretch>
        </p:blipFill>
        <p:spPr>
          <a:xfrm>
            <a:off x="544005" y="1856703"/>
            <a:ext cx="7947858" cy="1257683"/>
          </a:xfrm>
          <a:prstGeom prst="rect">
            <a:avLst/>
          </a:prstGeom>
        </p:spPr>
      </p:pic>
      <p:pic>
        <p:nvPicPr>
          <p:cNvPr id="11" name="Picture 10">
            <a:extLst>
              <a:ext uri="{FF2B5EF4-FFF2-40B4-BE49-F238E27FC236}">
                <a16:creationId xmlns:a16="http://schemas.microsoft.com/office/drawing/2014/main" id="{631BAB81-2D85-F747-BB60-7DD515798005}"/>
              </a:ext>
            </a:extLst>
          </p:cNvPr>
          <p:cNvPicPr>
            <a:picLocks noChangeAspect="1"/>
          </p:cNvPicPr>
          <p:nvPr/>
        </p:nvPicPr>
        <p:blipFill>
          <a:blip r:embed="rId4"/>
          <a:stretch>
            <a:fillRect/>
          </a:stretch>
        </p:blipFill>
        <p:spPr>
          <a:xfrm>
            <a:off x="535616" y="1165045"/>
            <a:ext cx="7050884" cy="522841"/>
          </a:xfrm>
          <a:prstGeom prst="rect">
            <a:avLst/>
          </a:prstGeom>
        </p:spPr>
      </p:pic>
      <p:pic>
        <p:nvPicPr>
          <p:cNvPr id="4" name="Picture 3">
            <a:extLst>
              <a:ext uri="{FF2B5EF4-FFF2-40B4-BE49-F238E27FC236}">
                <a16:creationId xmlns:a16="http://schemas.microsoft.com/office/drawing/2014/main" id="{ADBEB354-C012-2D45-AB06-2D8D224F5859}"/>
              </a:ext>
            </a:extLst>
          </p:cNvPr>
          <p:cNvPicPr>
            <a:picLocks noChangeAspect="1"/>
          </p:cNvPicPr>
          <p:nvPr/>
        </p:nvPicPr>
        <p:blipFill>
          <a:blip r:embed="rId5"/>
          <a:stretch>
            <a:fillRect/>
          </a:stretch>
        </p:blipFill>
        <p:spPr>
          <a:xfrm>
            <a:off x="544005" y="3263317"/>
            <a:ext cx="5192908" cy="1537565"/>
          </a:xfrm>
          <a:prstGeom prst="rect">
            <a:avLst/>
          </a:prstGeom>
        </p:spPr>
      </p:pic>
    </p:spTree>
    <p:extLst>
      <p:ext uri="{BB962C8B-B14F-4D97-AF65-F5344CB8AC3E}">
        <p14:creationId xmlns:p14="http://schemas.microsoft.com/office/powerpoint/2010/main" val="16344223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D7384A6-A925-F84B-A361-412809E9F3B5}" type="slidenum">
              <a:rPr lang="en-US" smtClean="0"/>
              <a:pPr/>
              <a:t>13</a:t>
            </a:fld>
            <a:endParaRPr lang="en-US" dirty="0"/>
          </a:p>
        </p:txBody>
      </p:sp>
      <p:sp>
        <p:nvSpPr>
          <p:cNvPr id="6" name="Title 5"/>
          <p:cNvSpPr>
            <a:spLocks noGrp="1"/>
          </p:cNvSpPr>
          <p:nvPr>
            <p:ph type="title"/>
          </p:nvPr>
        </p:nvSpPr>
        <p:spPr/>
        <p:txBody>
          <a:bodyPr/>
          <a:lstStyle/>
          <a:p>
            <a:r>
              <a:rPr lang="en-US" sz="2400" dirty="0"/>
              <a:t>Adding Images + Sprites</a:t>
            </a:r>
          </a:p>
        </p:txBody>
      </p:sp>
      <p:pic>
        <p:nvPicPr>
          <p:cNvPr id="4" name="Picture 3">
            <a:extLst>
              <a:ext uri="{FF2B5EF4-FFF2-40B4-BE49-F238E27FC236}">
                <a16:creationId xmlns:a16="http://schemas.microsoft.com/office/drawing/2014/main" id="{19B9F7DA-C559-C44E-89C3-6B03503A1A39}"/>
              </a:ext>
            </a:extLst>
          </p:cNvPr>
          <p:cNvPicPr>
            <a:picLocks noChangeAspect="1"/>
          </p:cNvPicPr>
          <p:nvPr/>
        </p:nvPicPr>
        <p:blipFill>
          <a:blip r:embed="rId3"/>
          <a:stretch>
            <a:fillRect/>
          </a:stretch>
        </p:blipFill>
        <p:spPr>
          <a:xfrm>
            <a:off x="1173965" y="2031241"/>
            <a:ext cx="6418483" cy="1152490"/>
          </a:xfrm>
          <a:prstGeom prst="rect">
            <a:avLst/>
          </a:prstGeom>
        </p:spPr>
      </p:pic>
    </p:spTree>
    <p:extLst>
      <p:ext uri="{BB962C8B-B14F-4D97-AF65-F5344CB8AC3E}">
        <p14:creationId xmlns:p14="http://schemas.microsoft.com/office/powerpoint/2010/main" val="5119861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D7384A6-A925-F84B-A361-412809E9F3B5}" type="slidenum">
              <a:rPr lang="en-US" smtClean="0"/>
              <a:pPr/>
              <a:t>14</a:t>
            </a:fld>
            <a:endParaRPr lang="en-US" dirty="0"/>
          </a:p>
        </p:txBody>
      </p:sp>
      <p:sp>
        <p:nvSpPr>
          <p:cNvPr id="6" name="Title 5"/>
          <p:cNvSpPr>
            <a:spLocks noGrp="1"/>
          </p:cNvSpPr>
          <p:nvPr>
            <p:ph type="title"/>
          </p:nvPr>
        </p:nvSpPr>
        <p:spPr/>
        <p:txBody>
          <a:bodyPr/>
          <a:lstStyle/>
          <a:p>
            <a:r>
              <a:rPr lang="en-US" sz="2400" dirty="0"/>
              <a:t>Creating Animations</a:t>
            </a:r>
          </a:p>
        </p:txBody>
      </p:sp>
      <p:pic>
        <p:nvPicPr>
          <p:cNvPr id="4" name="Picture 3">
            <a:extLst>
              <a:ext uri="{FF2B5EF4-FFF2-40B4-BE49-F238E27FC236}">
                <a16:creationId xmlns:a16="http://schemas.microsoft.com/office/drawing/2014/main" id="{8C201EB3-2505-3B40-8533-E1D5C399C2F3}"/>
              </a:ext>
            </a:extLst>
          </p:cNvPr>
          <p:cNvPicPr>
            <a:picLocks noChangeAspect="1"/>
          </p:cNvPicPr>
          <p:nvPr/>
        </p:nvPicPr>
        <p:blipFill>
          <a:blip r:embed="rId3"/>
          <a:stretch>
            <a:fillRect/>
          </a:stretch>
        </p:blipFill>
        <p:spPr>
          <a:xfrm>
            <a:off x="368300" y="1288981"/>
            <a:ext cx="8407400" cy="1866900"/>
          </a:xfrm>
          <a:prstGeom prst="rect">
            <a:avLst/>
          </a:prstGeom>
        </p:spPr>
      </p:pic>
      <p:pic>
        <p:nvPicPr>
          <p:cNvPr id="8" name="Picture 7">
            <a:extLst>
              <a:ext uri="{FF2B5EF4-FFF2-40B4-BE49-F238E27FC236}">
                <a16:creationId xmlns:a16="http://schemas.microsoft.com/office/drawing/2014/main" id="{BBBD0D81-0401-064D-901A-2416AFBCE456}"/>
              </a:ext>
            </a:extLst>
          </p:cNvPr>
          <p:cNvPicPr>
            <a:picLocks noChangeAspect="1"/>
          </p:cNvPicPr>
          <p:nvPr/>
        </p:nvPicPr>
        <p:blipFill>
          <a:blip r:embed="rId4"/>
          <a:stretch>
            <a:fillRect/>
          </a:stretch>
        </p:blipFill>
        <p:spPr>
          <a:xfrm>
            <a:off x="368300" y="3343137"/>
            <a:ext cx="5003800" cy="431800"/>
          </a:xfrm>
          <a:prstGeom prst="rect">
            <a:avLst/>
          </a:prstGeom>
        </p:spPr>
      </p:pic>
    </p:spTree>
    <p:extLst>
      <p:ext uri="{BB962C8B-B14F-4D97-AF65-F5344CB8AC3E}">
        <p14:creationId xmlns:p14="http://schemas.microsoft.com/office/powerpoint/2010/main" val="40630064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sz="2400" dirty="0"/>
              <a:t>Input and Physics</a:t>
            </a:r>
          </a:p>
        </p:txBody>
      </p:sp>
      <p:sp>
        <p:nvSpPr>
          <p:cNvPr id="7" name="Slide Number Placeholder 6"/>
          <p:cNvSpPr>
            <a:spLocks noGrp="1"/>
          </p:cNvSpPr>
          <p:nvPr>
            <p:ph type="sldNum" sz="quarter" idx="12"/>
          </p:nvPr>
        </p:nvSpPr>
        <p:spPr/>
        <p:txBody>
          <a:bodyPr/>
          <a:lstStyle/>
          <a:p>
            <a:fld id="{DD7384A6-A925-F84B-A361-412809E9F3B5}" type="slidenum">
              <a:rPr lang="en-US" smtClean="0"/>
              <a:pPr/>
              <a:t>15</a:t>
            </a:fld>
            <a:endParaRPr lang="en-US" dirty="0"/>
          </a:p>
        </p:txBody>
      </p:sp>
    </p:spTree>
    <p:extLst>
      <p:ext uri="{BB962C8B-B14F-4D97-AF65-F5344CB8AC3E}">
        <p14:creationId xmlns:p14="http://schemas.microsoft.com/office/powerpoint/2010/main" val="3742780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D7384A6-A925-F84B-A361-412809E9F3B5}" type="slidenum">
              <a:rPr lang="en-US" smtClean="0"/>
              <a:pPr/>
              <a:t>16</a:t>
            </a:fld>
            <a:endParaRPr lang="en-US" dirty="0"/>
          </a:p>
        </p:txBody>
      </p:sp>
      <p:sp>
        <p:nvSpPr>
          <p:cNvPr id="6" name="Title 5"/>
          <p:cNvSpPr>
            <a:spLocks noGrp="1"/>
          </p:cNvSpPr>
          <p:nvPr>
            <p:ph type="title"/>
          </p:nvPr>
        </p:nvSpPr>
        <p:spPr/>
        <p:txBody>
          <a:bodyPr/>
          <a:lstStyle/>
          <a:p>
            <a:r>
              <a:rPr lang="en-US" sz="2400" dirty="0"/>
              <a:t>Physics</a:t>
            </a:r>
          </a:p>
        </p:txBody>
      </p:sp>
      <p:sp>
        <p:nvSpPr>
          <p:cNvPr id="4" name="TextBox 3">
            <a:extLst>
              <a:ext uri="{FF2B5EF4-FFF2-40B4-BE49-F238E27FC236}">
                <a16:creationId xmlns:a16="http://schemas.microsoft.com/office/drawing/2014/main" id="{B6FD9FBF-B1AE-DC41-A2FC-48A6AC2343F0}"/>
              </a:ext>
            </a:extLst>
          </p:cNvPr>
          <p:cNvSpPr txBox="1"/>
          <p:nvPr/>
        </p:nvSpPr>
        <p:spPr>
          <a:xfrm>
            <a:off x="544005" y="1166070"/>
            <a:ext cx="8066595" cy="2528897"/>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t>Don’t need to know a ton of Physics to build fun games</a:t>
            </a:r>
          </a:p>
          <a:p>
            <a:pPr marL="285750" indent="-285750">
              <a:lnSpc>
                <a:spcPct val="150000"/>
              </a:lnSpc>
              <a:buFont typeface="Arial" panose="020B0604020202020204" pitchFamily="34" charset="0"/>
              <a:buChar char="•"/>
            </a:pPr>
            <a:r>
              <a:rPr lang="en-US" b="1" dirty="0"/>
              <a:t>Gravity – </a:t>
            </a:r>
            <a:r>
              <a:rPr lang="en-US" dirty="0"/>
              <a:t>like Sir Isaac Newton and the apple</a:t>
            </a:r>
            <a:endParaRPr lang="en-US" b="1" dirty="0"/>
          </a:p>
          <a:p>
            <a:pPr marL="285750" indent="-285750">
              <a:lnSpc>
                <a:spcPct val="150000"/>
              </a:lnSpc>
              <a:buFont typeface="Arial" panose="020B0604020202020204" pitchFamily="34" charset="0"/>
              <a:buChar char="•"/>
            </a:pPr>
            <a:r>
              <a:rPr lang="en-US" b="1" dirty="0"/>
              <a:t>Body – </a:t>
            </a:r>
            <a:r>
              <a:rPr lang="en-US" dirty="0"/>
              <a:t>outer shell of the </a:t>
            </a:r>
            <a:r>
              <a:rPr lang="en-US" dirty="0" err="1"/>
              <a:t>GameObject</a:t>
            </a:r>
            <a:r>
              <a:rPr lang="en-US" dirty="0"/>
              <a:t> that represents boundaries</a:t>
            </a:r>
          </a:p>
          <a:p>
            <a:pPr marL="285750" indent="-285750">
              <a:lnSpc>
                <a:spcPct val="150000"/>
              </a:lnSpc>
              <a:buFont typeface="Arial" panose="020B0604020202020204" pitchFamily="34" charset="0"/>
              <a:buChar char="•"/>
            </a:pPr>
            <a:r>
              <a:rPr lang="en-US" b="1" dirty="0"/>
              <a:t>Collider – </a:t>
            </a:r>
            <a:r>
              <a:rPr lang="en-US" dirty="0"/>
              <a:t>detects when bodies come into contact</a:t>
            </a:r>
            <a:endParaRPr lang="en-US" b="1" dirty="0"/>
          </a:p>
          <a:p>
            <a:pPr marL="285750" indent="-285750">
              <a:lnSpc>
                <a:spcPct val="150000"/>
              </a:lnSpc>
              <a:buFont typeface="Arial" panose="020B0604020202020204" pitchFamily="34" charset="0"/>
              <a:buChar char="•"/>
            </a:pPr>
            <a:r>
              <a:rPr lang="en-US" b="1" dirty="0"/>
              <a:t>Overlap – </a:t>
            </a:r>
            <a:r>
              <a:rPr lang="en-US" dirty="0"/>
              <a:t>detects when bodies are overlapping</a:t>
            </a:r>
            <a:endParaRPr lang="en-US" b="1" dirty="0"/>
          </a:p>
          <a:p>
            <a:pPr marL="742950" lvl="1" indent="-285750">
              <a:lnSpc>
                <a:spcPct val="150000"/>
              </a:lnSpc>
              <a:buFont typeface="Arial" panose="020B0604020202020204" pitchFamily="34" charset="0"/>
              <a:buChar char="•"/>
            </a:pPr>
            <a:endParaRPr lang="en-US" dirty="0"/>
          </a:p>
        </p:txBody>
      </p:sp>
    </p:spTree>
    <p:extLst>
      <p:ext uri="{BB962C8B-B14F-4D97-AF65-F5344CB8AC3E}">
        <p14:creationId xmlns:p14="http://schemas.microsoft.com/office/powerpoint/2010/main" val="21003059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D7384A6-A925-F84B-A361-412809E9F3B5}" type="slidenum">
              <a:rPr lang="en-US" smtClean="0"/>
              <a:pPr/>
              <a:t>17</a:t>
            </a:fld>
            <a:endParaRPr lang="en-US" dirty="0"/>
          </a:p>
        </p:txBody>
      </p:sp>
      <p:sp>
        <p:nvSpPr>
          <p:cNvPr id="6" name="Title 5"/>
          <p:cNvSpPr>
            <a:spLocks noGrp="1"/>
          </p:cNvSpPr>
          <p:nvPr>
            <p:ph type="title"/>
          </p:nvPr>
        </p:nvSpPr>
        <p:spPr/>
        <p:txBody>
          <a:bodyPr/>
          <a:lstStyle/>
          <a:p>
            <a:r>
              <a:rPr lang="en-US" sz="2400" dirty="0"/>
              <a:t>Adding Physics to our Game</a:t>
            </a:r>
          </a:p>
        </p:txBody>
      </p:sp>
      <p:pic>
        <p:nvPicPr>
          <p:cNvPr id="5" name="Picture 4">
            <a:extLst>
              <a:ext uri="{FF2B5EF4-FFF2-40B4-BE49-F238E27FC236}">
                <a16:creationId xmlns:a16="http://schemas.microsoft.com/office/drawing/2014/main" id="{CA444C0D-22A8-A849-BBD4-CF338AB0BDDE}"/>
              </a:ext>
            </a:extLst>
          </p:cNvPr>
          <p:cNvPicPr>
            <a:picLocks noChangeAspect="1"/>
          </p:cNvPicPr>
          <p:nvPr/>
        </p:nvPicPr>
        <p:blipFill>
          <a:blip r:embed="rId3"/>
          <a:stretch>
            <a:fillRect/>
          </a:stretch>
        </p:blipFill>
        <p:spPr>
          <a:xfrm>
            <a:off x="348232" y="1053809"/>
            <a:ext cx="4127500" cy="3556000"/>
          </a:xfrm>
          <a:prstGeom prst="rect">
            <a:avLst/>
          </a:prstGeom>
        </p:spPr>
      </p:pic>
      <p:sp>
        <p:nvSpPr>
          <p:cNvPr id="7" name="TextBox 6">
            <a:extLst>
              <a:ext uri="{FF2B5EF4-FFF2-40B4-BE49-F238E27FC236}">
                <a16:creationId xmlns:a16="http://schemas.microsoft.com/office/drawing/2014/main" id="{68D0365E-DBFF-9B4B-B396-0244503786DE}"/>
              </a:ext>
            </a:extLst>
          </p:cNvPr>
          <p:cNvSpPr txBox="1"/>
          <p:nvPr/>
        </p:nvSpPr>
        <p:spPr>
          <a:xfrm>
            <a:off x="4668270" y="1431313"/>
            <a:ext cx="4160939" cy="1005340"/>
          </a:xfrm>
          <a:prstGeom prst="rect">
            <a:avLst/>
          </a:prstGeom>
          <a:noFill/>
        </p:spPr>
        <p:txBody>
          <a:bodyPr wrap="square" rtlCol="0">
            <a:spAutoFit/>
          </a:bodyPr>
          <a:lstStyle/>
          <a:p>
            <a:pPr marL="285750" indent="-285750">
              <a:buFont typeface="Arial" panose="020B0604020202020204" pitchFamily="34" charset="0"/>
              <a:buChar char="•"/>
            </a:pPr>
            <a:r>
              <a:rPr lang="en-US" dirty="0"/>
              <a:t>Using Phaser’s default: Arcade Physics</a:t>
            </a:r>
          </a:p>
          <a:p>
            <a:pPr marL="285750" indent="-285750">
              <a:lnSpc>
                <a:spcPct val="150000"/>
              </a:lnSpc>
              <a:buFont typeface="Arial" panose="020B0604020202020204" pitchFamily="34" charset="0"/>
              <a:buChar char="•"/>
            </a:pPr>
            <a:r>
              <a:rPr lang="en-US" dirty="0"/>
              <a:t>Specifying gravity with a y = 300</a:t>
            </a:r>
          </a:p>
        </p:txBody>
      </p:sp>
    </p:spTree>
    <p:extLst>
      <p:ext uri="{BB962C8B-B14F-4D97-AF65-F5344CB8AC3E}">
        <p14:creationId xmlns:p14="http://schemas.microsoft.com/office/powerpoint/2010/main" val="15674007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D7384A6-A925-F84B-A361-412809E9F3B5}" type="slidenum">
              <a:rPr lang="en-US" smtClean="0"/>
              <a:pPr/>
              <a:t>18</a:t>
            </a:fld>
            <a:endParaRPr lang="en-US" dirty="0"/>
          </a:p>
        </p:txBody>
      </p:sp>
      <p:sp>
        <p:nvSpPr>
          <p:cNvPr id="6" name="Title 5"/>
          <p:cNvSpPr>
            <a:spLocks noGrp="1"/>
          </p:cNvSpPr>
          <p:nvPr>
            <p:ph type="title"/>
          </p:nvPr>
        </p:nvSpPr>
        <p:spPr/>
        <p:txBody>
          <a:bodyPr/>
          <a:lstStyle/>
          <a:p>
            <a:r>
              <a:rPr lang="en-US" sz="2400" dirty="0"/>
              <a:t>Bodies and Debugging</a:t>
            </a:r>
          </a:p>
        </p:txBody>
      </p:sp>
      <p:sp>
        <p:nvSpPr>
          <p:cNvPr id="7" name="TextBox 6">
            <a:extLst>
              <a:ext uri="{FF2B5EF4-FFF2-40B4-BE49-F238E27FC236}">
                <a16:creationId xmlns:a16="http://schemas.microsoft.com/office/drawing/2014/main" id="{68D0365E-DBFF-9B4B-B396-0244503786DE}"/>
              </a:ext>
            </a:extLst>
          </p:cNvPr>
          <p:cNvSpPr txBox="1"/>
          <p:nvPr/>
        </p:nvSpPr>
        <p:spPr>
          <a:xfrm>
            <a:off x="501651" y="1154477"/>
            <a:ext cx="8285204" cy="866840"/>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t>If we set debug to true on our physics property, we can see the body that’s drawn around an object</a:t>
            </a:r>
          </a:p>
        </p:txBody>
      </p:sp>
      <p:pic>
        <p:nvPicPr>
          <p:cNvPr id="4" name="Picture 3">
            <a:extLst>
              <a:ext uri="{FF2B5EF4-FFF2-40B4-BE49-F238E27FC236}">
                <a16:creationId xmlns:a16="http://schemas.microsoft.com/office/drawing/2014/main" id="{ACA3C299-B8AD-F84B-9306-0C8C3262493B}"/>
              </a:ext>
            </a:extLst>
          </p:cNvPr>
          <p:cNvPicPr>
            <a:picLocks noChangeAspect="1"/>
          </p:cNvPicPr>
          <p:nvPr/>
        </p:nvPicPr>
        <p:blipFill>
          <a:blip r:embed="rId3"/>
          <a:stretch>
            <a:fillRect/>
          </a:stretch>
        </p:blipFill>
        <p:spPr>
          <a:xfrm>
            <a:off x="1367114" y="2069460"/>
            <a:ext cx="6007100" cy="1536700"/>
          </a:xfrm>
          <a:prstGeom prst="rect">
            <a:avLst/>
          </a:prstGeom>
        </p:spPr>
      </p:pic>
    </p:spTree>
    <p:extLst>
      <p:ext uri="{BB962C8B-B14F-4D97-AF65-F5344CB8AC3E}">
        <p14:creationId xmlns:p14="http://schemas.microsoft.com/office/powerpoint/2010/main" val="11838484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D7384A6-A925-F84B-A361-412809E9F3B5}" type="slidenum">
              <a:rPr lang="en-US" smtClean="0"/>
              <a:pPr/>
              <a:t>19</a:t>
            </a:fld>
            <a:endParaRPr lang="en-US" dirty="0"/>
          </a:p>
        </p:txBody>
      </p:sp>
      <p:sp>
        <p:nvSpPr>
          <p:cNvPr id="6" name="Title 5"/>
          <p:cNvSpPr>
            <a:spLocks noGrp="1"/>
          </p:cNvSpPr>
          <p:nvPr>
            <p:ph type="title"/>
          </p:nvPr>
        </p:nvSpPr>
        <p:spPr/>
        <p:txBody>
          <a:bodyPr/>
          <a:lstStyle/>
          <a:p>
            <a:r>
              <a:rPr lang="en-US" sz="2400" dirty="0"/>
              <a:t>Keys and Locks</a:t>
            </a:r>
          </a:p>
        </p:txBody>
      </p:sp>
      <p:sp>
        <p:nvSpPr>
          <p:cNvPr id="7" name="TextBox 6">
            <a:extLst>
              <a:ext uri="{FF2B5EF4-FFF2-40B4-BE49-F238E27FC236}">
                <a16:creationId xmlns:a16="http://schemas.microsoft.com/office/drawing/2014/main" id="{68D0365E-DBFF-9B4B-B396-0244503786DE}"/>
              </a:ext>
            </a:extLst>
          </p:cNvPr>
          <p:cNvSpPr txBox="1"/>
          <p:nvPr/>
        </p:nvSpPr>
        <p:spPr>
          <a:xfrm>
            <a:off x="501651" y="1154477"/>
            <a:ext cx="8285204" cy="866840"/>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t>Use overlap to set up collection and unlock behaviors</a:t>
            </a:r>
          </a:p>
          <a:p>
            <a:pPr marL="285750" indent="-285750">
              <a:lnSpc>
                <a:spcPct val="150000"/>
              </a:lnSpc>
              <a:buFont typeface="Arial" panose="020B0604020202020204" pitchFamily="34" charset="0"/>
              <a:buChar char="•"/>
            </a:pPr>
            <a:r>
              <a:rPr lang="en-US" dirty="0"/>
              <a:t>Collection = when player overlaps key, add key to player’s inventory</a:t>
            </a:r>
          </a:p>
        </p:txBody>
      </p:sp>
      <p:pic>
        <p:nvPicPr>
          <p:cNvPr id="9" name="Picture 8">
            <a:extLst>
              <a:ext uri="{FF2B5EF4-FFF2-40B4-BE49-F238E27FC236}">
                <a16:creationId xmlns:a16="http://schemas.microsoft.com/office/drawing/2014/main" id="{C3C9773C-8990-D542-8B09-209B3FDF936E}"/>
              </a:ext>
            </a:extLst>
          </p:cNvPr>
          <p:cNvPicPr>
            <a:picLocks noChangeAspect="1"/>
          </p:cNvPicPr>
          <p:nvPr/>
        </p:nvPicPr>
        <p:blipFill>
          <a:blip r:embed="rId3"/>
          <a:stretch>
            <a:fillRect/>
          </a:stretch>
        </p:blipFill>
        <p:spPr>
          <a:xfrm>
            <a:off x="241300" y="2403260"/>
            <a:ext cx="8661400" cy="1879600"/>
          </a:xfrm>
          <a:prstGeom prst="rect">
            <a:avLst/>
          </a:prstGeom>
        </p:spPr>
      </p:pic>
    </p:spTree>
    <p:extLst>
      <p:ext uri="{BB962C8B-B14F-4D97-AF65-F5344CB8AC3E}">
        <p14:creationId xmlns:p14="http://schemas.microsoft.com/office/powerpoint/2010/main" val="4193553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Agenda</a:t>
            </a:r>
          </a:p>
        </p:txBody>
      </p:sp>
      <p:sp>
        <p:nvSpPr>
          <p:cNvPr id="3" name="Text Placeholder 2"/>
          <p:cNvSpPr>
            <a:spLocks noGrp="1"/>
          </p:cNvSpPr>
          <p:nvPr>
            <p:ph type="body" idx="1"/>
          </p:nvPr>
        </p:nvSpPr>
        <p:spPr/>
        <p:txBody>
          <a:bodyPr>
            <a:normAutofit/>
          </a:bodyPr>
          <a:lstStyle/>
          <a:p>
            <a:pPr>
              <a:lnSpc>
                <a:spcPct val="100000"/>
              </a:lnSpc>
            </a:pPr>
            <a:r>
              <a:rPr lang="en-US" dirty="0"/>
              <a:t>What is Phaser?</a:t>
            </a:r>
          </a:p>
          <a:p>
            <a:pPr>
              <a:lnSpc>
                <a:spcPct val="100000"/>
              </a:lnSpc>
            </a:pPr>
            <a:r>
              <a:rPr lang="en-US" dirty="0"/>
              <a:t>What We’ll Build</a:t>
            </a:r>
          </a:p>
          <a:p>
            <a:pPr>
              <a:lnSpc>
                <a:spcPct val="100000"/>
              </a:lnSpc>
            </a:pPr>
            <a:r>
              <a:rPr lang="en-US" dirty="0"/>
              <a:t>Getting Started with GitHub</a:t>
            </a:r>
          </a:p>
          <a:p>
            <a:pPr>
              <a:lnSpc>
                <a:spcPct val="100000"/>
              </a:lnSpc>
            </a:pPr>
            <a:r>
              <a:rPr lang="en-US" dirty="0"/>
              <a:t>Images, Sprites and Animations</a:t>
            </a:r>
          </a:p>
          <a:p>
            <a:pPr>
              <a:lnSpc>
                <a:spcPct val="100000"/>
              </a:lnSpc>
            </a:pPr>
            <a:r>
              <a:rPr lang="en-US" dirty="0"/>
              <a:t>Input and Physics</a:t>
            </a:r>
          </a:p>
          <a:p>
            <a:pPr>
              <a:lnSpc>
                <a:spcPct val="100000"/>
              </a:lnSpc>
            </a:pPr>
            <a:r>
              <a:rPr lang="en-US" dirty="0"/>
              <a:t>Controls and Cameras</a:t>
            </a:r>
          </a:p>
          <a:p>
            <a:pPr>
              <a:lnSpc>
                <a:spcPct val="100000"/>
              </a:lnSpc>
            </a:pPr>
            <a:r>
              <a:rPr lang="en-US" dirty="0"/>
              <a:t>Finishing Our Game!</a:t>
            </a:r>
          </a:p>
        </p:txBody>
      </p:sp>
      <p:sp>
        <p:nvSpPr>
          <p:cNvPr id="7" name="Slide Number Placeholder 6"/>
          <p:cNvSpPr>
            <a:spLocks noGrp="1"/>
          </p:cNvSpPr>
          <p:nvPr>
            <p:ph type="sldNum" sz="quarter" idx="12"/>
          </p:nvPr>
        </p:nvSpPr>
        <p:spPr/>
        <p:txBody>
          <a:bodyPr/>
          <a:lstStyle/>
          <a:p>
            <a:fld id="{DD7384A6-A925-F84B-A361-412809E9F3B5}" type="slidenum">
              <a:rPr lang="en-US" smtClean="0"/>
              <a:pPr/>
              <a:t>2</a:t>
            </a:fld>
            <a:endParaRPr lang="en-US" dirty="0"/>
          </a:p>
        </p:txBody>
      </p:sp>
    </p:spTree>
    <p:extLst>
      <p:ext uri="{BB962C8B-B14F-4D97-AF65-F5344CB8AC3E}">
        <p14:creationId xmlns:p14="http://schemas.microsoft.com/office/powerpoint/2010/main" val="37711260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D7384A6-A925-F84B-A361-412809E9F3B5}" type="slidenum">
              <a:rPr lang="en-US" smtClean="0"/>
              <a:pPr/>
              <a:t>20</a:t>
            </a:fld>
            <a:endParaRPr lang="en-US" dirty="0"/>
          </a:p>
        </p:txBody>
      </p:sp>
      <p:sp>
        <p:nvSpPr>
          <p:cNvPr id="6" name="Title 5"/>
          <p:cNvSpPr>
            <a:spLocks noGrp="1"/>
          </p:cNvSpPr>
          <p:nvPr>
            <p:ph type="title"/>
          </p:nvPr>
        </p:nvSpPr>
        <p:spPr/>
        <p:txBody>
          <a:bodyPr/>
          <a:lstStyle/>
          <a:p>
            <a:r>
              <a:rPr lang="en-US" sz="2400" dirty="0"/>
              <a:t>Keys and Locks</a:t>
            </a:r>
          </a:p>
        </p:txBody>
      </p:sp>
      <p:pic>
        <p:nvPicPr>
          <p:cNvPr id="4" name="Picture 3">
            <a:extLst>
              <a:ext uri="{FF2B5EF4-FFF2-40B4-BE49-F238E27FC236}">
                <a16:creationId xmlns:a16="http://schemas.microsoft.com/office/drawing/2014/main" id="{0A3237FE-73F0-AA41-BC81-C6898AEF439D}"/>
              </a:ext>
            </a:extLst>
          </p:cNvPr>
          <p:cNvPicPr>
            <a:picLocks noChangeAspect="1"/>
          </p:cNvPicPr>
          <p:nvPr/>
        </p:nvPicPr>
        <p:blipFill>
          <a:blip r:embed="rId3"/>
          <a:stretch>
            <a:fillRect/>
          </a:stretch>
        </p:blipFill>
        <p:spPr>
          <a:xfrm>
            <a:off x="632786" y="1543050"/>
            <a:ext cx="7442200" cy="2057400"/>
          </a:xfrm>
          <a:prstGeom prst="rect">
            <a:avLst/>
          </a:prstGeom>
        </p:spPr>
      </p:pic>
    </p:spTree>
    <p:extLst>
      <p:ext uri="{BB962C8B-B14F-4D97-AF65-F5344CB8AC3E}">
        <p14:creationId xmlns:p14="http://schemas.microsoft.com/office/powerpoint/2010/main" val="2399719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D7384A6-A925-F84B-A361-412809E9F3B5}" type="slidenum">
              <a:rPr lang="en-US" smtClean="0"/>
              <a:pPr/>
              <a:t>21</a:t>
            </a:fld>
            <a:endParaRPr lang="en-US" dirty="0"/>
          </a:p>
        </p:txBody>
      </p:sp>
      <p:sp>
        <p:nvSpPr>
          <p:cNvPr id="6" name="Title 5"/>
          <p:cNvSpPr>
            <a:spLocks noGrp="1"/>
          </p:cNvSpPr>
          <p:nvPr>
            <p:ph type="title"/>
          </p:nvPr>
        </p:nvSpPr>
        <p:spPr/>
        <p:txBody>
          <a:bodyPr/>
          <a:lstStyle/>
          <a:p>
            <a:r>
              <a:rPr lang="en-US" sz="2400" dirty="0"/>
              <a:t>Keys and Locks</a:t>
            </a:r>
          </a:p>
        </p:txBody>
      </p:sp>
      <p:pic>
        <p:nvPicPr>
          <p:cNvPr id="5" name="Picture 4">
            <a:extLst>
              <a:ext uri="{FF2B5EF4-FFF2-40B4-BE49-F238E27FC236}">
                <a16:creationId xmlns:a16="http://schemas.microsoft.com/office/drawing/2014/main" id="{B8B39FB0-3128-F241-AFA4-B4AA286E9579}"/>
              </a:ext>
            </a:extLst>
          </p:cNvPr>
          <p:cNvPicPr>
            <a:picLocks noChangeAspect="1"/>
          </p:cNvPicPr>
          <p:nvPr/>
        </p:nvPicPr>
        <p:blipFill>
          <a:blip r:embed="rId3"/>
          <a:stretch>
            <a:fillRect/>
          </a:stretch>
        </p:blipFill>
        <p:spPr>
          <a:xfrm>
            <a:off x="1727317" y="986683"/>
            <a:ext cx="5537550" cy="3966083"/>
          </a:xfrm>
          <a:prstGeom prst="rect">
            <a:avLst/>
          </a:prstGeom>
        </p:spPr>
      </p:pic>
    </p:spTree>
    <p:extLst>
      <p:ext uri="{BB962C8B-B14F-4D97-AF65-F5344CB8AC3E}">
        <p14:creationId xmlns:p14="http://schemas.microsoft.com/office/powerpoint/2010/main" val="31996830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sz="2400" dirty="0"/>
              <a:t>Controls and Cameras</a:t>
            </a:r>
          </a:p>
        </p:txBody>
      </p:sp>
      <p:sp>
        <p:nvSpPr>
          <p:cNvPr id="7" name="Slide Number Placeholder 6"/>
          <p:cNvSpPr>
            <a:spLocks noGrp="1"/>
          </p:cNvSpPr>
          <p:nvPr>
            <p:ph type="sldNum" sz="quarter" idx="12"/>
          </p:nvPr>
        </p:nvSpPr>
        <p:spPr/>
        <p:txBody>
          <a:bodyPr/>
          <a:lstStyle/>
          <a:p>
            <a:fld id="{DD7384A6-A925-F84B-A361-412809E9F3B5}" type="slidenum">
              <a:rPr lang="en-US" smtClean="0"/>
              <a:pPr/>
              <a:t>22</a:t>
            </a:fld>
            <a:endParaRPr lang="en-US" dirty="0"/>
          </a:p>
        </p:txBody>
      </p:sp>
    </p:spTree>
    <p:extLst>
      <p:ext uri="{BB962C8B-B14F-4D97-AF65-F5344CB8AC3E}">
        <p14:creationId xmlns:p14="http://schemas.microsoft.com/office/powerpoint/2010/main" val="31549102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D7384A6-A925-F84B-A361-412809E9F3B5}" type="slidenum">
              <a:rPr lang="en-US" smtClean="0"/>
              <a:pPr/>
              <a:t>23</a:t>
            </a:fld>
            <a:endParaRPr lang="en-US" dirty="0"/>
          </a:p>
        </p:txBody>
      </p:sp>
      <p:sp>
        <p:nvSpPr>
          <p:cNvPr id="6" name="Title 5"/>
          <p:cNvSpPr>
            <a:spLocks noGrp="1"/>
          </p:cNvSpPr>
          <p:nvPr>
            <p:ph type="title"/>
          </p:nvPr>
        </p:nvSpPr>
        <p:spPr/>
        <p:txBody>
          <a:bodyPr/>
          <a:lstStyle/>
          <a:p>
            <a:r>
              <a:rPr lang="en-US" sz="2400" dirty="0"/>
              <a:t>Cameras</a:t>
            </a:r>
          </a:p>
        </p:txBody>
      </p:sp>
      <p:pic>
        <p:nvPicPr>
          <p:cNvPr id="8" name="Picture 7" descr="File:Emoji u1f4f7.svg - Wikimedia Commons">
            <a:extLst>
              <a:ext uri="{FF2B5EF4-FFF2-40B4-BE49-F238E27FC236}">
                <a16:creationId xmlns:a16="http://schemas.microsoft.com/office/drawing/2014/main" id="{8315A75A-0F77-1446-B9B4-51D675BB7922}"/>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5476126" y="1351252"/>
            <a:ext cx="3134474" cy="3080297"/>
          </a:xfrm>
          <a:prstGeom prst="rect">
            <a:avLst/>
          </a:prstGeom>
        </p:spPr>
      </p:pic>
      <p:sp>
        <p:nvSpPr>
          <p:cNvPr id="9" name="TextBox 8">
            <a:extLst>
              <a:ext uri="{FF2B5EF4-FFF2-40B4-BE49-F238E27FC236}">
                <a16:creationId xmlns:a16="http://schemas.microsoft.com/office/drawing/2014/main" id="{696C8532-E9CC-0F4C-B2F7-1046A4EE6344}"/>
              </a:ext>
            </a:extLst>
          </p:cNvPr>
          <p:cNvSpPr txBox="1"/>
          <p:nvPr/>
        </p:nvSpPr>
        <p:spPr>
          <a:xfrm>
            <a:off x="5476126" y="4431550"/>
            <a:ext cx="3134474" cy="369332"/>
          </a:xfrm>
          <a:prstGeom prst="rect">
            <a:avLst/>
          </a:prstGeom>
          <a:noFill/>
        </p:spPr>
        <p:txBody>
          <a:bodyPr wrap="square" rtlCol="0">
            <a:spAutoFit/>
          </a:bodyPr>
          <a:lstStyle/>
          <a:p>
            <a:r>
              <a:rPr lang="en-US" sz="900">
                <a:hlinkClick r:id="rId4" tooltip="https://commons.wikimedia.org/wiki/File:Emoji_u1f4f7.svg"/>
              </a:rPr>
              <a:t>This Photo</a:t>
            </a:r>
            <a:r>
              <a:rPr lang="en-US" sz="900"/>
              <a:t> by Unknown Author is licensed under </a:t>
            </a:r>
            <a:r>
              <a:rPr lang="en-US" sz="900">
                <a:hlinkClick r:id="rId5" tooltip="https://creativecommons.org/licenses/by-sa/3.0/"/>
              </a:rPr>
              <a:t>CC BY-SA</a:t>
            </a:r>
            <a:endParaRPr lang="en-US" sz="900"/>
          </a:p>
        </p:txBody>
      </p:sp>
      <p:sp>
        <p:nvSpPr>
          <p:cNvPr id="10" name="TextBox 9">
            <a:extLst>
              <a:ext uri="{FF2B5EF4-FFF2-40B4-BE49-F238E27FC236}">
                <a16:creationId xmlns:a16="http://schemas.microsoft.com/office/drawing/2014/main" id="{AE9DCC0C-AF63-7247-BA5D-27E0998255E2}"/>
              </a:ext>
            </a:extLst>
          </p:cNvPr>
          <p:cNvSpPr txBox="1"/>
          <p:nvPr/>
        </p:nvSpPr>
        <p:spPr>
          <a:xfrm>
            <a:off x="501651" y="1289411"/>
            <a:ext cx="4736912" cy="2944332"/>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t>Cameras define viewable areas and allow for special effects</a:t>
            </a:r>
          </a:p>
          <a:p>
            <a:pPr marL="285750" indent="-285750">
              <a:lnSpc>
                <a:spcPct val="150000"/>
              </a:lnSpc>
              <a:buFont typeface="Arial" panose="020B0604020202020204" pitchFamily="34" charset="0"/>
              <a:buChar char="•"/>
            </a:pPr>
            <a:r>
              <a:rPr lang="en-US" dirty="0"/>
              <a:t>Can be positioned, rotated, zoomed and scrolled</a:t>
            </a:r>
          </a:p>
          <a:p>
            <a:pPr marL="285750" indent="-285750">
              <a:lnSpc>
                <a:spcPct val="150000"/>
              </a:lnSpc>
              <a:buFont typeface="Arial" panose="020B0604020202020204" pitchFamily="34" charset="0"/>
              <a:buChar char="•"/>
            </a:pPr>
            <a:r>
              <a:rPr lang="en-US" dirty="0"/>
              <a:t>Saves time creating custom methods to do simple things</a:t>
            </a:r>
          </a:p>
          <a:p>
            <a:pPr marL="742950" lvl="1" indent="-285750">
              <a:lnSpc>
                <a:spcPct val="150000"/>
              </a:lnSpc>
              <a:buFont typeface="Arial" panose="020B0604020202020204" pitchFamily="34" charset="0"/>
              <a:buChar char="•"/>
            </a:pPr>
            <a:endParaRPr lang="en-US" dirty="0"/>
          </a:p>
        </p:txBody>
      </p:sp>
    </p:spTree>
    <p:extLst>
      <p:ext uri="{BB962C8B-B14F-4D97-AF65-F5344CB8AC3E}">
        <p14:creationId xmlns:p14="http://schemas.microsoft.com/office/powerpoint/2010/main" val="26343274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D7384A6-A925-F84B-A361-412809E9F3B5}" type="slidenum">
              <a:rPr lang="en-US" smtClean="0"/>
              <a:pPr/>
              <a:t>24</a:t>
            </a:fld>
            <a:endParaRPr lang="en-US" dirty="0"/>
          </a:p>
        </p:txBody>
      </p:sp>
      <p:sp>
        <p:nvSpPr>
          <p:cNvPr id="6" name="Title 5"/>
          <p:cNvSpPr>
            <a:spLocks noGrp="1"/>
          </p:cNvSpPr>
          <p:nvPr>
            <p:ph type="title"/>
          </p:nvPr>
        </p:nvSpPr>
        <p:spPr/>
        <p:txBody>
          <a:bodyPr/>
          <a:lstStyle/>
          <a:p>
            <a:r>
              <a:rPr lang="en-US" sz="2400" dirty="0"/>
              <a:t>Setup for Cursors and Cameras</a:t>
            </a:r>
          </a:p>
        </p:txBody>
      </p:sp>
      <p:pic>
        <p:nvPicPr>
          <p:cNvPr id="5" name="Picture 4">
            <a:extLst>
              <a:ext uri="{FF2B5EF4-FFF2-40B4-BE49-F238E27FC236}">
                <a16:creationId xmlns:a16="http://schemas.microsoft.com/office/drawing/2014/main" id="{29AC24DC-9536-124A-83D0-6EE878D3318B}"/>
              </a:ext>
            </a:extLst>
          </p:cNvPr>
          <p:cNvPicPr>
            <a:picLocks noChangeAspect="1"/>
          </p:cNvPicPr>
          <p:nvPr/>
        </p:nvPicPr>
        <p:blipFill>
          <a:blip r:embed="rId3"/>
          <a:stretch>
            <a:fillRect/>
          </a:stretch>
        </p:blipFill>
        <p:spPr>
          <a:xfrm>
            <a:off x="194813" y="3520173"/>
            <a:ext cx="2349500" cy="889000"/>
          </a:xfrm>
          <a:prstGeom prst="rect">
            <a:avLst/>
          </a:prstGeom>
        </p:spPr>
      </p:pic>
      <p:pic>
        <p:nvPicPr>
          <p:cNvPr id="9" name="Picture 8">
            <a:extLst>
              <a:ext uri="{FF2B5EF4-FFF2-40B4-BE49-F238E27FC236}">
                <a16:creationId xmlns:a16="http://schemas.microsoft.com/office/drawing/2014/main" id="{02864D0A-EFF4-BC44-82FE-BA2BA50F9C1A}"/>
              </a:ext>
            </a:extLst>
          </p:cNvPr>
          <p:cNvPicPr>
            <a:picLocks noChangeAspect="1"/>
          </p:cNvPicPr>
          <p:nvPr/>
        </p:nvPicPr>
        <p:blipFill>
          <a:blip r:embed="rId4"/>
          <a:stretch>
            <a:fillRect/>
          </a:stretch>
        </p:blipFill>
        <p:spPr>
          <a:xfrm>
            <a:off x="2893505" y="1154477"/>
            <a:ext cx="6045200" cy="1892300"/>
          </a:xfrm>
          <a:prstGeom prst="rect">
            <a:avLst/>
          </a:prstGeom>
        </p:spPr>
      </p:pic>
      <p:sp>
        <p:nvSpPr>
          <p:cNvPr id="12" name="TextBox 11">
            <a:extLst>
              <a:ext uri="{FF2B5EF4-FFF2-40B4-BE49-F238E27FC236}">
                <a16:creationId xmlns:a16="http://schemas.microsoft.com/office/drawing/2014/main" id="{0F4EE6C0-16BF-DE46-B8AB-AA14115FECA7}"/>
              </a:ext>
            </a:extLst>
          </p:cNvPr>
          <p:cNvSpPr txBox="1"/>
          <p:nvPr/>
        </p:nvSpPr>
        <p:spPr>
          <a:xfrm>
            <a:off x="687325" y="3221372"/>
            <a:ext cx="1364476" cy="369332"/>
          </a:xfrm>
          <a:prstGeom prst="rect">
            <a:avLst/>
          </a:prstGeom>
          <a:noFill/>
        </p:spPr>
        <p:txBody>
          <a:bodyPr wrap="none" rtlCol="0">
            <a:spAutoFit/>
          </a:bodyPr>
          <a:lstStyle/>
          <a:p>
            <a:r>
              <a:rPr lang="en-US" dirty="0"/>
              <a:t>After config</a:t>
            </a:r>
          </a:p>
        </p:txBody>
      </p:sp>
      <p:sp>
        <p:nvSpPr>
          <p:cNvPr id="13" name="TextBox 12">
            <a:extLst>
              <a:ext uri="{FF2B5EF4-FFF2-40B4-BE49-F238E27FC236}">
                <a16:creationId xmlns:a16="http://schemas.microsoft.com/office/drawing/2014/main" id="{93F702BC-0FD1-294C-A66D-E7BF72D0574D}"/>
              </a:ext>
            </a:extLst>
          </p:cNvPr>
          <p:cNvSpPr txBox="1"/>
          <p:nvPr/>
        </p:nvSpPr>
        <p:spPr>
          <a:xfrm>
            <a:off x="5048014" y="3036706"/>
            <a:ext cx="1736181" cy="369332"/>
          </a:xfrm>
          <a:prstGeom prst="rect">
            <a:avLst/>
          </a:prstGeom>
          <a:noFill/>
        </p:spPr>
        <p:txBody>
          <a:bodyPr wrap="none" rtlCol="0">
            <a:spAutoFit/>
          </a:bodyPr>
          <a:lstStyle/>
          <a:p>
            <a:r>
              <a:rPr lang="en-US" dirty="0"/>
              <a:t>Create function</a:t>
            </a:r>
          </a:p>
        </p:txBody>
      </p:sp>
    </p:spTree>
    <p:extLst>
      <p:ext uri="{BB962C8B-B14F-4D97-AF65-F5344CB8AC3E}">
        <p14:creationId xmlns:p14="http://schemas.microsoft.com/office/powerpoint/2010/main" val="25416983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D7384A6-A925-F84B-A361-412809E9F3B5}" type="slidenum">
              <a:rPr lang="en-US" smtClean="0"/>
              <a:pPr/>
              <a:t>25</a:t>
            </a:fld>
            <a:endParaRPr lang="en-US" dirty="0"/>
          </a:p>
        </p:txBody>
      </p:sp>
      <p:sp>
        <p:nvSpPr>
          <p:cNvPr id="6" name="Title 5"/>
          <p:cNvSpPr>
            <a:spLocks noGrp="1"/>
          </p:cNvSpPr>
          <p:nvPr>
            <p:ph type="title"/>
          </p:nvPr>
        </p:nvSpPr>
        <p:spPr/>
        <p:txBody>
          <a:bodyPr/>
          <a:lstStyle/>
          <a:p>
            <a:r>
              <a:rPr lang="en-US" sz="2400" dirty="0"/>
              <a:t>Setup for Cursors and Cameras</a:t>
            </a:r>
          </a:p>
        </p:txBody>
      </p:sp>
      <p:pic>
        <p:nvPicPr>
          <p:cNvPr id="11" name="Picture 10">
            <a:extLst>
              <a:ext uri="{FF2B5EF4-FFF2-40B4-BE49-F238E27FC236}">
                <a16:creationId xmlns:a16="http://schemas.microsoft.com/office/drawing/2014/main" id="{FAABB73A-2741-294B-8BF2-DB01CE6B1B3F}"/>
              </a:ext>
            </a:extLst>
          </p:cNvPr>
          <p:cNvPicPr>
            <a:picLocks noChangeAspect="1"/>
          </p:cNvPicPr>
          <p:nvPr/>
        </p:nvPicPr>
        <p:blipFill>
          <a:blip r:embed="rId3"/>
          <a:stretch>
            <a:fillRect/>
          </a:stretch>
        </p:blipFill>
        <p:spPr>
          <a:xfrm>
            <a:off x="2049593" y="1456856"/>
            <a:ext cx="4502208" cy="3243949"/>
          </a:xfrm>
          <a:prstGeom prst="rect">
            <a:avLst/>
          </a:prstGeom>
        </p:spPr>
      </p:pic>
      <p:sp>
        <p:nvSpPr>
          <p:cNvPr id="3" name="TextBox 2">
            <a:extLst>
              <a:ext uri="{FF2B5EF4-FFF2-40B4-BE49-F238E27FC236}">
                <a16:creationId xmlns:a16="http://schemas.microsoft.com/office/drawing/2014/main" id="{5B0920BF-43C8-B14B-AA98-8BC84DBEEC2E}"/>
              </a:ext>
            </a:extLst>
          </p:cNvPr>
          <p:cNvSpPr txBox="1"/>
          <p:nvPr/>
        </p:nvSpPr>
        <p:spPr>
          <a:xfrm>
            <a:off x="3399969" y="1087524"/>
            <a:ext cx="1801455" cy="369332"/>
          </a:xfrm>
          <a:prstGeom prst="rect">
            <a:avLst/>
          </a:prstGeom>
          <a:noFill/>
        </p:spPr>
        <p:txBody>
          <a:bodyPr wrap="none" rtlCol="0">
            <a:spAutoFit/>
          </a:bodyPr>
          <a:lstStyle/>
          <a:p>
            <a:r>
              <a:rPr lang="en-US" dirty="0"/>
              <a:t>Update function</a:t>
            </a:r>
          </a:p>
        </p:txBody>
      </p:sp>
    </p:spTree>
    <p:extLst>
      <p:ext uri="{BB962C8B-B14F-4D97-AF65-F5344CB8AC3E}">
        <p14:creationId xmlns:p14="http://schemas.microsoft.com/office/powerpoint/2010/main" val="27275133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p:cNvSpPr>
            <a:spLocks noGrp="1"/>
          </p:cNvSpPr>
          <p:nvPr>
            <p:ph type="ctrTitle"/>
          </p:nvPr>
        </p:nvSpPr>
        <p:spPr/>
        <p:txBody>
          <a:bodyPr/>
          <a:lstStyle/>
          <a:p>
            <a:r>
              <a:rPr lang="en-US" sz="2400" dirty="0"/>
              <a:t>Thank</a:t>
            </a:r>
            <a:r>
              <a:rPr lang="en-US" dirty="0"/>
              <a:t> You</a:t>
            </a:r>
          </a:p>
        </p:txBody>
      </p:sp>
    </p:spTree>
    <p:extLst>
      <p:ext uri="{BB962C8B-B14F-4D97-AF65-F5344CB8AC3E}">
        <p14:creationId xmlns:p14="http://schemas.microsoft.com/office/powerpoint/2010/main" val="22903289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sz="2400" dirty="0"/>
              <a:t>What is Phaser? </a:t>
            </a:r>
          </a:p>
        </p:txBody>
      </p:sp>
      <p:sp>
        <p:nvSpPr>
          <p:cNvPr id="7" name="Slide Number Placeholder 6"/>
          <p:cNvSpPr>
            <a:spLocks noGrp="1"/>
          </p:cNvSpPr>
          <p:nvPr>
            <p:ph type="sldNum" sz="quarter" idx="12"/>
          </p:nvPr>
        </p:nvSpPr>
        <p:spPr/>
        <p:txBody>
          <a:bodyPr/>
          <a:lstStyle/>
          <a:p>
            <a:fld id="{DD7384A6-A925-F84B-A361-412809E9F3B5}" type="slidenum">
              <a:rPr lang="en-US" smtClean="0"/>
              <a:pPr/>
              <a:t>3</a:t>
            </a:fld>
            <a:endParaRPr lang="en-US" dirty="0"/>
          </a:p>
        </p:txBody>
      </p:sp>
      <p:pic>
        <p:nvPicPr>
          <p:cNvPr id="3" name="Picture 2">
            <a:extLst>
              <a:ext uri="{FF2B5EF4-FFF2-40B4-BE49-F238E27FC236}">
                <a16:creationId xmlns:a16="http://schemas.microsoft.com/office/drawing/2014/main" id="{32939D9F-5023-C34D-9BC5-739F1D870383}"/>
              </a:ext>
            </a:extLst>
          </p:cNvPr>
          <p:cNvPicPr>
            <a:picLocks noChangeAspect="1"/>
          </p:cNvPicPr>
          <p:nvPr/>
        </p:nvPicPr>
        <p:blipFill>
          <a:blip r:embed="rId3"/>
          <a:stretch>
            <a:fillRect/>
          </a:stretch>
        </p:blipFill>
        <p:spPr>
          <a:xfrm>
            <a:off x="5232058" y="1247222"/>
            <a:ext cx="3542420" cy="3039553"/>
          </a:xfrm>
          <a:prstGeom prst="rect">
            <a:avLst/>
          </a:prstGeom>
        </p:spPr>
      </p:pic>
    </p:spTree>
    <p:extLst>
      <p:ext uri="{BB962C8B-B14F-4D97-AF65-F5344CB8AC3E}">
        <p14:creationId xmlns:p14="http://schemas.microsoft.com/office/powerpoint/2010/main" val="11127361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D7384A6-A925-F84B-A361-412809E9F3B5}" type="slidenum">
              <a:rPr lang="en-US" smtClean="0"/>
              <a:pPr/>
              <a:t>4</a:t>
            </a:fld>
            <a:endParaRPr lang="en-US" dirty="0"/>
          </a:p>
        </p:txBody>
      </p:sp>
      <p:sp>
        <p:nvSpPr>
          <p:cNvPr id="6" name="Title 5"/>
          <p:cNvSpPr>
            <a:spLocks noGrp="1"/>
          </p:cNvSpPr>
          <p:nvPr>
            <p:ph type="title"/>
          </p:nvPr>
        </p:nvSpPr>
        <p:spPr/>
        <p:txBody>
          <a:bodyPr/>
          <a:lstStyle/>
          <a:p>
            <a:r>
              <a:rPr lang="en-US" sz="2400" dirty="0"/>
              <a:t>Phaser is…</a:t>
            </a:r>
          </a:p>
        </p:txBody>
      </p:sp>
      <p:pic>
        <p:nvPicPr>
          <p:cNvPr id="7" name="Picture 6">
            <a:extLst>
              <a:ext uri="{FF2B5EF4-FFF2-40B4-BE49-F238E27FC236}">
                <a16:creationId xmlns:a16="http://schemas.microsoft.com/office/drawing/2014/main" id="{CC9D4713-062E-094F-92B6-41B9B59E50E0}"/>
              </a:ext>
            </a:extLst>
          </p:cNvPr>
          <p:cNvPicPr>
            <a:picLocks noChangeAspect="1"/>
          </p:cNvPicPr>
          <p:nvPr/>
        </p:nvPicPr>
        <p:blipFill>
          <a:blip r:embed="rId3"/>
          <a:stretch>
            <a:fillRect/>
          </a:stretch>
        </p:blipFill>
        <p:spPr>
          <a:xfrm>
            <a:off x="544005" y="1349317"/>
            <a:ext cx="8066595" cy="2444866"/>
          </a:xfrm>
          <a:prstGeom prst="rect">
            <a:avLst/>
          </a:prstGeom>
        </p:spPr>
      </p:pic>
      <p:sp>
        <p:nvSpPr>
          <p:cNvPr id="4" name="Rectangle 3">
            <a:extLst>
              <a:ext uri="{FF2B5EF4-FFF2-40B4-BE49-F238E27FC236}">
                <a16:creationId xmlns:a16="http://schemas.microsoft.com/office/drawing/2014/main" id="{560C0E1A-8D19-074A-B532-D05AF6E3AD99}"/>
              </a:ext>
            </a:extLst>
          </p:cNvPr>
          <p:cNvSpPr/>
          <p:nvPr/>
        </p:nvSpPr>
        <p:spPr>
          <a:xfrm>
            <a:off x="3406286" y="3888343"/>
            <a:ext cx="1945533" cy="369332"/>
          </a:xfrm>
          <a:prstGeom prst="rect">
            <a:avLst/>
          </a:prstGeom>
        </p:spPr>
        <p:txBody>
          <a:bodyPr wrap="none">
            <a:spAutoFit/>
          </a:bodyPr>
          <a:lstStyle/>
          <a:p>
            <a:r>
              <a:rPr lang="en-US" dirty="0"/>
              <a:t>https://</a:t>
            </a:r>
            <a:r>
              <a:rPr lang="en-US" dirty="0" err="1"/>
              <a:t>phaser.io</a:t>
            </a:r>
            <a:r>
              <a:rPr lang="en-US" dirty="0"/>
              <a:t>/</a:t>
            </a:r>
          </a:p>
        </p:txBody>
      </p:sp>
    </p:spTree>
    <p:extLst>
      <p:ext uri="{BB962C8B-B14F-4D97-AF65-F5344CB8AC3E}">
        <p14:creationId xmlns:p14="http://schemas.microsoft.com/office/powerpoint/2010/main" val="24734306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sz="2400" dirty="0"/>
              <a:t>What We’ll Build</a:t>
            </a:r>
          </a:p>
        </p:txBody>
      </p:sp>
      <p:sp>
        <p:nvSpPr>
          <p:cNvPr id="7" name="Slide Number Placeholder 6"/>
          <p:cNvSpPr>
            <a:spLocks noGrp="1"/>
          </p:cNvSpPr>
          <p:nvPr>
            <p:ph type="sldNum" sz="quarter" idx="12"/>
          </p:nvPr>
        </p:nvSpPr>
        <p:spPr/>
        <p:txBody>
          <a:bodyPr/>
          <a:lstStyle/>
          <a:p>
            <a:fld id="{DD7384A6-A925-F84B-A361-412809E9F3B5}" type="slidenum">
              <a:rPr lang="en-US" smtClean="0"/>
              <a:pPr/>
              <a:t>5</a:t>
            </a:fld>
            <a:endParaRPr lang="en-US" dirty="0"/>
          </a:p>
        </p:txBody>
      </p:sp>
    </p:spTree>
    <p:extLst>
      <p:ext uri="{BB962C8B-B14F-4D97-AF65-F5344CB8AC3E}">
        <p14:creationId xmlns:p14="http://schemas.microsoft.com/office/powerpoint/2010/main" val="7983686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D7384A6-A925-F84B-A361-412809E9F3B5}" type="slidenum">
              <a:rPr lang="en-US" smtClean="0"/>
              <a:pPr/>
              <a:t>6</a:t>
            </a:fld>
            <a:endParaRPr lang="en-US" dirty="0"/>
          </a:p>
        </p:txBody>
      </p:sp>
      <p:sp>
        <p:nvSpPr>
          <p:cNvPr id="6" name="Title 5"/>
          <p:cNvSpPr>
            <a:spLocks noGrp="1"/>
          </p:cNvSpPr>
          <p:nvPr>
            <p:ph type="title"/>
          </p:nvPr>
        </p:nvSpPr>
        <p:spPr/>
        <p:txBody>
          <a:bodyPr/>
          <a:lstStyle/>
          <a:p>
            <a:r>
              <a:rPr lang="en-US" sz="2400" dirty="0"/>
              <a:t>What We’ll Build</a:t>
            </a:r>
          </a:p>
        </p:txBody>
      </p:sp>
      <p:pic>
        <p:nvPicPr>
          <p:cNvPr id="5" name="Picture 4">
            <a:extLst>
              <a:ext uri="{FF2B5EF4-FFF2-40B4-BE49-F238E27FC236}">
                <a16:creationId xmlns:a16="http://schemas.microsoft.com/office/drawing/2014/main" id="{69B71A40-C872-0240-99FB-187C2DFAE4EE}"/>
              </a:ext>
            </a:extLst>
          </p:cNvPr>
          <p:cNvPicPr>
            <a:picLocks noChangeAspect="1"/>
          </p:cNvPicPr>
          <p:nvPr/>
        </p:nvPicPr>
        <p:blipFill>
          <a:blip r:embed="rId3"/>
          <a:stretch>
            <a:fillRect/>
          </a:stretch>
        </p:blipFill>
        <p:spPr>
          <a:xfrm>
            <a:off x="4572000" y="1478209"/>
            <a:ext cx="3900881" cy="2996329"/>
          </a:xfrm>
          <a:prstGeom prst="rect">
            <a:avLst/>
          </a:prstGeom>
        </p:spPr>
      </p:pic>
      <p:sp>
        <p:nvSpPr>
          <p:cNvPr id="10" name="TextBox 9">
            <a:extLst>
              <a:ext uri="{FF2B5EF4-FFF2-40B4-BE49-F238E27FC236}">
                <a16:creationId xmlns:a16="http://schemas.microsoft.com/office/drawing/2014/main" id="{B6E9EEDA-5037-5C4E-8610-F022AD1D866C}"/>
              </a:ext>
            </a:extLst>
          </p:cNvPr>
          <p:cNvSpPr txBox="1"/>
          <p:nvPr/>
        </p:nvSpPr>
        <p:spPr>
          <a:xfrm>
            <a:off x="501651" y="1585519"/>
            <a:ext cx="3726400" cy="2528834"/>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t>Simple keyboard-driven arcade game</a:t>
            </a:r>
          </a:p>
          <a:p>
            <a:pPr marL="285750" indent="-285750">
              <a:lnSpc>
                <a:spcPct val="150000"/>
              </a:lnSpc>
              <a:buFont typeface="Arial" panose="020B0604020202020204" pitchFamily="34" charset="0"/>
              <a:buChar char="•"/>
            </a:pPr>
            <a:r>
              <a:rPr lang="en-US" dirty="0"/>
              <a:t>Alien to collect keys and unlock the locks</a:t>
            </a:r>
          </a:p>
          <a:p>
            <a:pPr marL="285750" indent="-285750">
              <a:lnSpc>
                <a:spcPct val="150000"/>
              </a:lnSpc>
              <a:buFont typeface="Arial" panose="020B0604020202020204" pitchFamily="34" charset="0"/>
              <a:buChar char="•"/>
            </a:pPr>
            <a:r>
              <a:rPr lang="en-US" dirty="0"/>
              <a:t>Avoid slime enemies</a:t>
            </a:r>
          </a:p>
          <a:p>
            <a:pPr marL="285750" indent="-285750">
              <a:lnSpc>
                <a:spcPct val="150000"/>
              </a:lnSpc>
              <a:buFont typeface="Arial" panose="020B0604020202020204" pitchFamily="34" charset="0"/>
              <a:buChar char="•"/>
            </a:pPr>
            <a:endParaRPr lang="en-US" dirty="0"/>
          </a:p>
        </p:txBody>
      </p:sp>
    </p:spTree>
    <p:extLst>
      <p:ext uri="{BB962C8B-B14F-4D97-AF65-F5344CB8AC3E}">
        <p14:creationId xmlns:p14="http://schemas.microsoft.com/office/powerpoint/2010/main" val="23593065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sz="2400" dirty="0"/>
              <a:t>Getting Started with GitHub</a:t>
            </a:r>
          </a:p>
        </p:txBody>
      </p:sp>
      <p:sp>
        <p:nvSpPr>
          <p:cNvPr id="7" name="Slide Number Placeholder 6"/>
          <p:cNvSpPr>
            <a:spLocks noGrp="1"/>
          </p:cNvSpPr>
          <p:nvPr>
            <p:ph type="sldNum" sz="quarter" idx="12"/>
          </p:nvPr>
        </p:nvSpPr>
        <p:spPr/>
        <p:txBody>
          <a:bodyPr/>
          <a:lstStyle/>
          <a:p>
            <a:fld id="{DD7384A6-A925-F84B-A361-412809E9F3B5}" type="slidenum">
              <a:rPr lang="en-US" smtClean="0"/>
              <a:pPr/>
              <a:t>7</a:t>
            </a:fld>
            <a:endParaRPr lang="en-US" dirty="0"/>
          </a:p>
        </p:txBody>
      </p:sp>
    </p:spTree>
    <p:extLst>
      <p:ext uri="{BB962C8B-B14F-4D97-AF65-F5344CB8AC3E}">
        <p14:creationId xmlns:p14="http://schemas.microsoft.com/office/powerpoint/2010/main" val="227787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D7384A6-A925-F84B-A361-412809E9F3B5}" type="slidenum">
              <a:rPr lang="en-US" smtClean="0"/>
              <a:pPr/>
              <a:t>8</a:t>
            </a:fld>
            <a:endParaRPr lang="en-US" dirty="0"/>
          </a:p>
        </p:txBody>
      </p:sp>
      <p:sp>
        <p:nvSpPr>
          <p:cNvPr id="6" name="Title 5"/>
          <p:cNvSpPr>
            <a:spLocks noGrp="1"/>
          </p:cNvSpPr>
          <p:nvPr>
            <p:ph type="title"/>
          </p:nvPr>
        </p:nvSpPr>
        <p:spPr/>
        <p:txBody>
          <a:bodyPr/>
          <a:lstStyle/>
          <a:p>
            <a:r>
              <a:rPr lang="en-US" sz="2400" dirty="0"/>
              <a:t>Getting Started with GitHub</a:t>
            </a:r>
          </a:p>
        </p:txBody>
      </p:sp>
      <p:sp>
        <p:nvSpPr>
          <p:cNvPr id="3" name="Rectangle 2">
            <a:extLst>
              <a:ext uri="{FF2B5EF4-FFF2-40B4-BE49-F238E27FC236}">
                <a16:creationId xmlns:a16="http://schemas.microsoft.com/office/drawing/2014/main" id="{12C5C937-E588-524D-8B91-8363EEB168D5}"/>
              </a:ext>
            </a:extLst>
          </p:cNvPr>
          <p:cNvSpPr/>
          <p:nvPr/>
        </p:nvSpPr>
        <p:spPr>
          <a:xfrm>
            <a:off x="1273029" y="1090904"/>
            <a:ext cx="6597941" cy="369332"/>
          </a:xfrm>
          <a:prstGeom prst="rect">
            <a:avLst/>
          </a:prstGeom>
        </p:spPr>
        <p:txBody>
          <a:bodyPr wrap="square">
            <a:spAutoFit/>
          </a:bodyPr>
          <a:lstStyle/>
          <a:p>
            <a:r>
              <a:rPr lang="en-US" dirty="0"/>
              <a:t>https://</a:t>
            </a:r>
            <a:r>
              <a:rPr lang="en-US" dirty="0" err="1"/>
              <a:t>github.com</a:t>
            </a:r>
            <a:r>
              <a:rPr lang="en-US" dirty="0"/>
              <a:t>/</a:t>
            </a:r>
            <a:r>
              <a:rPr lang="en-US" dirty="0" err="1">
                <a:highlight>
                  <a:srgbClr val="FFFF00"/>
                </a:highlight>
              </a:rPr>
              <a:t>brsullivan</a:t>
            </a:r>
            <a:r>
              <a:rPr lang="en-US" dirty="0">
                <a:highlight>
                  <a:srgbClr val="FFFF00"/>
                </a:highlight>
              </a:rPr>
              <a:t>/pearlhacks2019-phaser-starter</a:t>
            </a:r>
          </a:p>
        </p:txBody>
      </p:sp>
      <p:pic>
        <p:nvPicPr>
          <p:cNvPr id="5" name="Picture 4">
            <a:extLst>
              <a:ext uri="{FF2B5EF4-FFF2-40B4-BE49-F238E27FC236}">
                <a16:creationId xmlns:a16="http://schemas.microsoft.com/office/drawing/2014/main" id="{94EA2DF5-8591-584A-8440-7ECD54315887}"/>
              </a:ext>
            </a:extLst>
          </p:cNvPr>
          <p:cNvPicPr>
            <a:picLocks noChangeAspect="1"/>
          </p:cNvPicPr>
          <p:nvPr/>
        </p:nvPicPr>
        <p:blipFill>
          <a:blip r:embed="rId3"/>
          <a:stretch>
            <a:fillRect/>
          </a:stretch>
        </p:blipFill>
        <p:spPr>
          <a:xfrm>
            <a:off x="544004" y="1537913"/>
            <a:ext cx="8091755" cy="1400496"/>
          </a:xfrm>
          <a:prstGeom prst="rect">
            <a:avLst/>
          </a:prstGeom>
        </p:spPr>
      </p:pic>
    </p:spTree>
    <p:extLst>
      <p:ext uri="{BB962C8B-B14F-4D97-AF65-F5344CB8AC3E}">
        <p14:creationId xmlns:p14="http://schemas.microsoft.com/office/powerpoint/2010/main" val="34854545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D7384A6-A925-F84B-A361-412809E9F3B5}" type="slidenum">
              <a:rPr lang="en-US" smtClean="0"/>
              <a:pPr/>
              <a:t>9</a:t>
            </a:fld>
            <a:endParaRPr lang="en-US" dirty="0"/>
          </a:p>
        </p:txBody>
      </p:sp>
      <p:sp>
        <p:nvSpPr>
          <p:cNvPr id="6" name="Title 5"/>
          <p:cNvSpPr>
            <a:spLocks noGrp="1"/>
          </p:cNvSpPr>
          <p:nvPr>
            <p:ph type="title"/>
          </p:nvPr>
        </p:nvSpPr>
        <p:spPr/>
        <p:txBody>
          <a:bodyPr/>
          <a:lstStyle/>
          <a:p>
            <a:r>
              <a:rPr lang="en-US" sz="2400" dirty="0"/>
              <a:t>Game Setup</a:t>
            </a:r>
          </a:p>
        </p:txBody>
      </p:sp>
      <p:pic>
        <p:nvPicPr>
          <p:cNvPr id="4" name="Picture 3">
            <a:extLst>
              <a:ext uri="{FF2B5EF4-FFF2-40B4-BE49-F238E27FC236}">
                <a16:creationId xmlns:a16="http://schemas.microsoft.com/office/drawing/2014/main" id="{72B5C73B-DD76-DF44-AE56-B678E6415B9B}"/>
              </a:ext>
            </a:extLst>
          </p:cNvPr>
          <p:cNvPicPr>
            <a:picLocks noChangeAspect="1"/>
          </p:cNvPicPr>
          <p:nvPr/>
        </p:nvPicPr>
        <p:blipFill>
          <a:blip r:embed="rId3"/>
          <a:stretch>
            <a:fillRect/>
          </a:stretch>
        </p:blipFill>
        <p:spPr>
          <a:xfrm>
            <a:off x="2832100" y="1281273"/>
            <a:ext cx="3479800" cy="3238500"/>
          </a:xfrm>
          <a:prstGeom prst="rect">
            <a:avLst/>
          </a:prstGeom>
        </p:spPr>
      </p:pic>
    </p:spTree>
    <p:extLst>
      <p:ext uri="{BB962C8B-B14F-4D97-AF65-F5344CB8AC3E}">
        <p14:creationId xmlns:p14="http://schemas.microsoft.com/office/powerpoint/2010/main" val="2788241609"/>
      </p:ext>
    </p:extLst>
  </p:cSld>
  <p:clrMapOvr>
    <a:masterClrMapping/>
  </p:clrMapOvr>
</p:sld>
</file>

<file path=ppt/theme/theme1.xml><?xml version="1.0" encoding="utf-8"?>
<a:theme xmlns:a="http://schemas.openxmlformats.org/drawingml/2006/main" name="2018_CT Brand_Widescreen">
  <a:themeElements>
    <a:clrScheme name="EXTRA FINAL FOR SERIOUS 2018">
      <a:dk1>
        <a:srgbClr val="000000"/>
      </a:dk1>
      <a:lt1>
        <a:srgbClr val="FFFFFF"/>
      </a:lt1>
      <a:dk2>
        <a:srgbClr val="005DB9"/>
      </a:dk2>
      <a:lt2>
        <a:srgbClr val="00A1E0"/>
      </a:lt2>
      <a:accent1>
        <a:srgbClr val="54565B"/>
      </a:accent1>
      <a:accent2>
        <a:srgbClr val="773CBE"/>
      </a:accent2>
      <a:accent3>
        <a:srgbClr val="00A19C"/>
      </a:accent3>
      <a:accent4>
        <a:srgbClr val="76BD22"/>
      </a:accent4>
      <a:accent5>
        <a:srgbClr val="FF681D"/>
      </a:accent5>
      <a:accent6>
        <a:srgbClr val="F63440"/>
      </a:accent6>
      <a:hlink>
        <a:srgbClr val="54565B"/>
      </a:hlink>
      <a:folHlink>
        <a:srgbClr val="00A1E0"/>
      </a:folHlink>
    </a:clrScheme>
    <a:fontScheme name="Custom 2">
      <a:majorFont>
        <a:latin typeface="Adelle SB"/>
        <a:ea typeface=""/>
        <a:cs typeface=""/>
      </a:majorFont>
      <a:minorFont>
        <a:latin typeface="Proxima Nova Rg"/>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2018_CT Brand_Widescreen" id="{29CD4A8A-C115-7242-AA25-58D7DF066077}" vid="{07B0FFE3-79C0-FF45-934C-18AF9CC355E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a04a6d4b-a655-4711-9ad2-4fef22f02235">
      <Value>110</Value>
      <Value>39</Value>
    </TaxCatchAll>
    <Format xmlns="887496b9-6ef9-4ff4-9373-8210c621dec6">Presentation (Widescreen)</Format>
    <faca59de68f046088a71a092c0fae324 xmlns="887496b9-6ef9-4ff4-9373-8210c621dec6">
      <Terms xmlns="http://schemas.microsoft.com/office/infopath/2007/PartnerControls">
        <TermInfo xmlns="http://schemas.microsoft.com/office/infopath/2007/PartnerControls">
          <TermName xmlns="http://schemas.microsoft.com/office/infopath/2007/PartnerControls">About CapTech</TermName>
          <TermId xmlns="http://schemas.microsoft.com/office/infopath/2007/PartnerControls">0f43c77d-8a0b-494d-a7db-f54564ebdf53</TermId>
        </TermInfo>
      </Terms>
    </faca59de68f046088a71a092c0fae324>
    <de50a5d9a33746069d34d818acf68125 xmlns="887496b9-6ef9-4ff4-9373-8210c621dec6">
      <Terms xmlns="http://schemas.microsoft.com/office/infopath/2007/PartnerControls">
        <TermInfo xmlns="http://schemas.microsoft.com/office/infopath/2007/PartnerControls">
          <TermName xmlns="http://schemas.microsoft.com/office/infopath/2007/PartnerControls">About CapTech</TermName>
          <TermId xmlns="http://schemas.microsoft.com/office/infopath/2007/PartnerControls">0f43c77d-8a0b-494d-a7db-f54564ebdf53</TermId>
        </TermInfo>
      </Terms>
    </de50a5d9a33746069d34d818acf68125>
    <Presentation_x0020_Type xmlns="887496b9-6ef9-4ff4-9373-8210c621dec6">Presentation Template</Presentation_x0020_Type>
    <Year xmlns="887496b9-6ef9-4ff4-9373-8210c621dec6">2016</Year>
    <SharedWithUsers xmlns="a04a6d4b-a655-4711-9ad2-4fef22f02235">
      <UserInfo>
        <DisplayName>Sandra Trinh</DisplayName>
        <AccountId>384</AccountId>
        <AccountType/>
      </UserInfo>
      <UserInfo>
        <DisplayName>Dennis Bowne</DisplayName>
        <AccountId>235</AccountId>
        <AccountType/>
      </UserInfo>
      <UserInfo>
        <DisplayName>Jordan Hessels</DisplayName>
        <AccountId>473</AccountId>
        <AccountType/>
      </UserInfo>
      <UserInfo>
        <DisplayName>Brandon Timbes</DisplayName>
        <AccountId>174</AccountId>
        <AccountType/>
      </UserInfo>
      <UserInfo>
        <DisplayName>Hardik Shah</DisplayName>
        <AccountId>358</AccountId>
        <AccountType/>
      </UserInfo>
      <UserInfo>
        <DisplayName>Alex Fabian</DisplayName>
        <AccountId>147</AccountId>
        <AccountType/>
      </UserInfo>
      <UserInfo>
        <DisplayName>Logan George</DisplayName>
        <AccountId>323</AccountId>
        <AccountType/>
      </UserInfo>
      <UserInfo>
        <DisplayName>Stephen Randall</DisplayName>
        <AccountId>447</AccountId>
        <AccountType/>
      </UserInfo>
      <UserInfo>
        <DisplayName>Nicole Kalencki</DisplayName>
        <AccountId>403</AccountId>
        <AccountType/>
      </UserInfo>
      <UserInfo>
        <DisplayName>Allison Fisher</DisplayName>
        <AccountId>479</AccountId>
        <AccountType/>
      </UserInfo>
      <UserInfo>
        <DisplayName>Megan F. Morris</DisplayName>
        <AccountId>161</AccountId>
        <AccountType/>
      </UserInfo>
      <UserInfo>
        <DisplayName>Rosemary Cooke</DisplayName>
        <AccountId>304</AccountId>
        <AccountType/>
      </UserInfo>
      <UserInfo>
        <DisplayName>Craig Paxton</DisplayName>
        <AccountId>312</AccountId>
        <AccountType/>
      </UserInfo>
      <UserInfo>
        <DisplayName>Rick DeJarnette</DisplayName>
        <AccountId>560</AccountId>
        <AccountType/>
      </UserInfo>
      <UserInfo>
        <DisplayName>Nathan Tatum</DisplayName>
        <AccountId>182</AccountId>
        <AccountType/>
      </UserInfo>
      <UserInfo>
        <DisplayName>Nicholas Kerzman</DisplayName>
        <AccountId>110</AccountId>
        <AccountType/>
      </UserInfo>
      <UserInfo>
        <DisplayName>David DeHaven</DisplayName>
        <AccountId>81</AccountId>
        <AccountType/>
      </UserInfo>
      <UserInfo>
        <DisplayName>Robbie Talmage</DisplayName>
        <AccountId>175</AccountId>
        <AccountType/>
      </UserInfo>
      <UserInfo>
        <DisplayName>Sara Alloy</DisplayName>
        <AccountId>337</AccountId>
        <AccountType/>
      </UserInfo>
      <UserInfo>
        <DisplayName>John Blackwell</DisplayName>
        <AccountId>439</AccountId>
        <AccountType/>
      </UserInfo>
      <UserInfo>
        <DisplayName>Daniel George</DisplayName>
        <AccountId>407</AccountId>
        <AccountType/>
      </UserInfo>
      <UserInfo>
        <DisplayName>David Siravo</DisplayName>
        <AccountId>572</AccountId>
        <AccountType/>
      </UserInfo>
      <UserInfo>
        <DisplayName>David Moore</DisplayName>
        <AccountId>404</AccountId>
        <AccountType/>
      </UserInfo>
      <UserInfo>
        <DisplayName>Nicolette Lerch</DisplayName>
        <AccountId>273</AccountId>
        <AccountType/>
      </UserInfo>
      <UserInfo>
        <DisplayName>Ralph Cummins</DisplayName>
        <AccountId>521</AccountId>
        <AccountType/>
      </UserInfo>
      <UserInfo>
        <DisplayName>Adam Jones</DisplayName>
        <AccountId>438</AccountId>
        <AccountType/>
      </UserInfo>
      <UserInfo>
        <DisplayName>Matt Erlick</DisplayName>
        <AccountId>180</AccountId>
        <AccountType/>
      </UserInfo>
      <UserInfo>
        <DisplayName>Kevin Clark</DisplayName>
        <AccountId>581</AccountId>
        <AccountType/>
      </UserInfo>
      <UserInfo>
        <DisplayName>Virginia Ivey</DisplayName>
        <AccountId>402</AccountId>
        <AccountType/>
      </UserInfo>
      <UserInfo>
        <DisplayName>Caitlyn Mayers</DisplayName>
        <AccountId>594</AccountId>
        <AccountType/>
      </UserInfo>
      <UserInfo>
        <DisplayName>Venkat Iyer</DisplayName>
        <AccountId>268</AccountId>
        <AccountType/>
      </UserInfo>
      <UserInfo>
        <DisplayName>Giancarlo Deleon</DisplayName>
        <AccountId>314</AccountId>
        <AccountType/>
      </UserInfo>
      <UserInfo>
        <DisplayName>Rob Musser</DisplayName>
        <AccountId>375</AccountId>
        <AccountType/>
      </UserInfo>
      <UserInfo>
        <DisplayName>Cameron Moore</DisplayName>
        <AccountId>623</AccountId>
        <AccountType/>
      </UserInfo>
      <UserInfo>
        <DisplayName>Lindsey Estrada</DisplayName>
        <AccountId>626</AccountId>
        <AccountType/>
      </UserInfo>
      <UserInfo>
        <DisplayName>Karen Rodd</DisplayName>
        <AccountId>85</AccountId>
        <AccountType/>
      </UserInfo>
      <UserInfo>
        <DisplayName>Ross Gilmore</DisplayName>
        <AccountId>82</AccountId>
        <AccountType/>
      </UserInfo>
      <UserInfo>
        <DisplayName>Meg Beattie</DisplayName>
        <AccountId>258</AccountId>
        <AccountType/>
      </UserInfo>
      <UserInfo>
        <DisplayName>Chris Cin</DisplayName>
        <AccountId>218</AccountId>
        <AccountType/>
      </UserInfo>
    </SharedWithUsers>
    <h1e786463a8644a58124e098445f6546 xmlns="887496b9-6ef9-4ff4-9373-8210c621dec6">
      <Terms xmlns="http://schemas.microsoft.com/office/infopath/2007/PartnerControls"/>
    </h1e786463a8644a58124e098445f6546>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193E56C33295D140AAFEAA58146FC32C" ma:contentTypeVersion="19" ma:contentTypeDescription="Create a new document." ma:contentTypeScope="" ma:versionID="e592ff154c0b80c12152d9f2038ca669">
  <xsd:schema xmlns:xsd="http://www.w3.org/2001/XMLSchema" xmlns:xs="http://www.w3.org/2001/XMLSchema" xmlns:p="http://schemas.microsoft.com/office/2006/metadata/properties" xmlns:ns2="887496b9-6ef9-4ff4-9373-8210c621dec6" xmlns:ns3="a04a6d4b-a655-4711-9ad2-4fef22f02235" targetNamespace="http://schemas.microsoft.com/office/2006/metadata/properties" ma:root="true" ma:fieldsID="1b07a97548add0d40a726be09adc5786" ns2:_="" ns3:_="">
    <xsd:import namespace="887496b9-6ef9-4ff4-9373-8210c621dec6"/>
    <xsd:import namespace="a04a6d4b-a655-4711-9ad2-4fef22f02235"/>
    <xsd:element name="properties">
      <xsd:complexType>
        <xsd:sequence>
          <xsd:element name="documentManagement">
            <xsd:complexType>
              <xsd:all>
                <xsd:element ref="ns2:Presentation_x0020_Type"/>
                <xsd:element ref="ns2:Format"/>
                <xsd:element ref="ns2:Year" minOccurs="0"/>
                <xsd:element ref="ns2:faca59de68f046088a71a092c0fae324" minOccurs="0"/>
                <xsd:element ref="ns3:TaxCatchAll" minOccurs="0"/>
                <xsd:element ref="ns2:de50a5d9a33746069d34d818acf68125" minOccurs="0"/>
                <xsd:element ref="ns3:SharedWithUsers" minOccurs="0"/>
                <xsd:element ref="ns3:SharedWithDetails" minOccurs="0"/>
                <xsd:element ref="ns2:h1e786463a8644a58124e098445f6546"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87496b9-6ef9-4ff4-9373-8210c621dec6" elementFormDefault="qualified">
    <xsd:import namespace="http://schemas.microsoft.com/office/2006/documentManagement/types"/>
    <xsd:import namespace="http://schemas.microsoft.com/office/infopath/2007/PartnerControls"/>
    <xsd:element name="Presentation_x0020_Type" ma:index="8" ma:displayName="Presentation Type" ma:default="Sales Deck" ma:format="RadioButtons" ma:internalName="Presentation_x0020_Type">
      <xsd:simpleType>
        <xsd:restriction base="dms:Choice">
          <xsd:enumeration value="Sales Deck"/>
          <xsd:enumeration value="Presentation Template"/>
          <xsd:enumeration value="Webinar Presentation"/>
          <xsd:enumeration value="Event Presentation"/>
          <xsd:enumeration value="Analyst Briefing Presentation"/>
          <xsd:enumeration value="Other"/>
        </xsd:restriction>
      </xsd:simpleType>
    </xsd:element>
    <xsd:element name="Format" ma:index="9" ma:displayName="Presentation Format" ma:default="Print (Standard)" ma:format="RadioButtons" ma:internalName="Format">
      <xsd:simpleType>
        <xsd:restriction base="dms:Choice">
          <xsd:enumeration value="Print (Standard)"/>
          <xsd:enumeration value="Presentation (Widescreen)"/>
        </xsd:restriction>
      </xsd:simpleType>
    </xsd:element>
    <xsd:element name="Year" ma:index="10" nillable="true" ma:displayName="Year" ma:default="2016" ma:format="Dropdown" ma:internalName="Year">
      <xsd:simpleType>
        <xsd:restriction base="dms:Choice">
          <xsd:enumeration value="2016"/>
          <xsd:enumeration value="2015"/>
          <xsd:enumeration value="2014"/>
          <xsd:enumeration value="2013"/>
          <xsd:enumeration value="ARCHIVE"/>
        </xsd:restriction>
      </xsd:simpleType>
    </xsd:element>
    <xsd:element name="faca59de68f046088a71a092c0fae324" ma:index="12" nillable="true" ma:taxonomy="true" ma:internalName="faca59de68f046088a71a092c0fae324" ma:taxonomyFieldName="Service" ma:displayName="Service" ma:readOnly="false" ma:default="" ma:fieldId="{faca59de-68f0-4608-8a71-a092c0fae324}" ma:sspId="d39e83f5-da68-4ed3-9d50-d7b0ac448d4e" ma:termSetId="221212d9-a042-42f5-93f7-1540500a07f6" ma:anchorId="00000000-0000-0000-0000-000000000000" ma:open="false" ma:isKeyword="false">
      <xsd:complexType>
        <xsd:sequence>
          <xsd:element ref="pc:Terms" minOccurs="0" maxOccurs="1"/>
        </xsd:sequence>
      </xsd:complexType>
    </xsd:element>
    <xsd:element name="de50a5d9a33746069d34d818acf68125" ma:index="15" nillable="true" ma:taxonomy="true" ma:internalName="de50a5d9a33746069d34d818acf68125" ma:taxonomyFieldName="Go_x002d_to_x002d_Market_x0020_Service_x0020_Group" ma:displayName="Service Group" ma:readOnly="false" ma:default="" ma:fieldId="{de50a5d9-a337-4606-9d34-d818acf68125}" ma:sspId="d39e83f5-da68-4ed3-9d50-d7b0ac448d4e" ma:termSetId="e66181c5-fc44-490d-b41c-a60191ac6ecc" ma:anchorId="00000000-0000-0000-0000-000000000000" ma:open="false" ma:isKeyword="false">
      <xsd:complexType>
        <xsd:sequence>
          <xsd:element ref="pc:Terms" minOccurs="0" maxOccurs="1"/>
        </xsd:sequence>
      </xsd:complexType>
    </xsd:element>
    <xsd:element name="h1e786463a8644a58124e098445f6546" ma:index="19" nillable="true" ma:taxonomy="true" ma:internalName="h1e786463a8644a58124e098445f6546" ma:taxonomyFieldName="Industry" ma:displayName="Industry" ma:default="" ma:fieldId="{11e78646-3a86-44a5-8124-e098445f6546}" ma:taxonomyMulti="true" ma:sspId="d39e83f5-da68-4ed3-9d50-d7b0ac448d4e" ma:termSetId="8233b0bf-8234-4172-94bc-aa09dbc030e3" ma:anchorId="00000000-0000-0000-0000-000000000000" ma:open="fals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a04a6d4b-a655-4711-9ad2-4fef22f02235" elementFormDefault="qualified">
    <xsd:import namespace="http://schemas.microsoft.com/office/2006/documentManagement/types"/>
    <xsd:import namespace="http://schemas.microsoft.com/office/infopath/2007/PartnerControls"/>
    <xsd:element name="TaxCatchAll" ma:index="13" nillable="true" ma:displayName="Taxonomy Catch All Column" ma:description="" ma:hidden="true" ma:list="{6293effc-b6a5-4379-813b-93bed6847639}" ma:internalName="TaxCatchAll" ma:showField="CatchAllData" ma:web="a04a6d4b-a655-4711-9ad2-4fef22f02235">
      <xsd:complexType>
        <xsd:complexContent>
          <xsd:extension base="dms:MultiChoiceLookup">
            <xsd:sequence>
              <xsd:element name="Value" type="dms:Lookup" maxOccurs="unbounded" minOccurs="0" nillable="true"/>
            </xsd:sequence>
          </xsd:extension>
        </xsd:complexContent>
      </xsd:complexType>
    </xsd:element>
    <xsd:element name="SharedWithUsers" ma:index="16"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description=""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01AD071-14CB-4720-9A60-6BAD508BC482}">
  <ds:schemaRefs>
    <ds:schemaRef ds:uri="http://schemas.microsoft.com/office/2006/documentManagement/types"/>
    <ds:schemaRef ds:uri="http://purl.org/dc/dcmitype/"/>
    <ds:schemaRef ds:uri="a04a6d4b-a655-4711-9ad2-4fef22f02235"/>
    <ds:schemaRef ds:uri="http://purl.org/dc/elements/1.1/"/>
    <ds:schemaRef ds:uri="http://purl.org/dc/terms/"/>
    <ds:schemaRef ds:uri="http://www.w3.org/XML/1998/namespace"/>
    <ds:schemaRef ds:uri="http://schemas.microsoft.com/office/infopath/2007/PartnerControls"/>
    <ds:schemaRef ds:uri="http://schemas.openxmlformats.org/package/2006/metadata/core-properties"/>
    <ds:schemaRef ds:uri="887496b9-6ef9-4ff4-9373-8210c621dec6"/>
    <ds:schemaRef ds:uri="http://schemas.microsoft.com/office/2006/metadata/properties"/>
  </ds:schemaRefs>
</ds:datastoreItem>
</file>

<file path=customXml/itemProps2.xml><?xml version="1.0" encoding="utf-8"?>
<ds:datastoreItem xmlns:ds="http://schemas.openxmlformats.org/officeDocument/2006/customXml" ds:itemID="{8E76FC9B-A70B-4518-930A-DEFB14F364B8}">
  <ds:schemaRefs>
    <ds:schemaRef ds:uri="http://schemas.microsoft.com/sharepoint/v3/contenttype/forms"/>
  </ds:schemaRefs>
</ds:datastoreItem>
</file>

<file path=customXml/itemProps3.xml><?xml version="1.0" encoding="utf-8"?>
<ds:datastoreItem xmlns:ds="http://schemas.openxmlformats.org/officeDocument/2006/customXml" ds:itemID="{F6025134-EF3D-485C-951D-9DC64AEE5CD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87496b9-6ef9-4ff4-9373-8210c621dec6"/>
    <ds:schemaRef ds:uri="a04a6d4b-a655-4711-9ad2-4fef22f0223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2018_CT Brand_Widescreen</Template>
  <TotalTime>3757</TotalTime>
  <Words>1715</Words>
  <Application>Microsoft Macintosh PowerPoint</Application>
  <PresentationFormat>On-screen Show (16:9)</PresentationFormat>
  <Paragraphs>212</Paragraphs>
  <Slides>26</Slides>
  <Notes>26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26</vt:i4>
      </vt:variant>
    </vt:vector>
  </HeadingPairs>
  <TitlesOfParts>
    <vt:vector size="33" baseType="lpstr">
      <vt:lpstr>.HelveticaNeueDeskInterface-Regular</vt:lpstr>
      <vt:lpstr>Adelle SB</vt:lpstr>
      <vt:lpstr>Arial</vt:lpstr>
      <vt:lpstr>Calibri</vt:lpstr>
      <vt:lpstr>Proxima Nova Light</vt:lpstr>
      <vt:lpstr>Proxima Nova Rg</vt:lpstr>
      <vt:lpstr>2018_CT Brand_Widescreen</vt:lpstr>
      <vt:lpstr>Let’s Build a Game Braelyn Sullivan</vt:lpstr>
      <vt:lpstr>Agenda</vt:lpstr>
      <vt:lpstr>What is Phaser? </vt:lpstr>
      <vt:lpstr>Phaser is…</vt:lpstr>
      <vt:lpstr>What We’ll Build</vt:lpstr>
      <vt:lpstr>What We’ll Build</vt:lpstr>
      <vt:lpstr>Getting Started with GitHub</vt:lpstr>
      <vt:lpstr>Getting Started with GitHub</vt:lpstr>
      <vt:lpstr>Game Setup</vt:lpstr>
      <vt:lpstr>Images, Sprites and Animations</vt:lpstr>
      <vt:lpstr>Images and Sprites</vt:lpstr>
      <vt:lpstr>Adding Images + Sprites</vt:lpstr>
      <vt:lpstr>Adding Images + Sprites</vt:lpstr>
      <vt:lpstr>Creating Animations</vt:lpstr>
      <vt:lpstr>Input and Physics</vt:lpstr>
      <vt:lpstr>Physics</vt:lpstr>
      <vt:lpstr>Adding Physics to our Game</vt:lpstr>
      <vt:lpstr>Bodies and Debugging</vt:lpstr>
      <vt:lpstr>Keys and Locks</vt:lpstr>
      <vt:lpstr>Keys and Locks</vt:lpstr>
      <vt:lpstr>Keys and Locks</vt:lpstr>
      <vt:lpstr>Controls and Cameras</vt:lpstr>
      <vt:lpstr>Cameras</vt:lpstr>
      <vt:lpstr>Setup for Cursors and Cameras</vt:lpstr>
      <vt:lpstr>Setup for Cursors and Cameras</vt:lpstr>
      <vt:lpstr>Thank You</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Template Guidelines</dc:title>
  <dc:subject/>
  <dc:creator>Nate Blackburn</dc:creator>
  <cp:keywords/>
  <dc:description/>
  <cp:lastModifiedBy>Braelyn Sullivan</cp:lastModifiedBy>
  <cp:revision>182</cp:revision>
  <cp:lastPrinted>2015-04-06T18:21:16Z</cp:lastPrinted>
  <dcterms:created xsi:type="dcterms:W3CDTF">2017-05-02T16:51:27Z</dcterms:created>
  <dcterms:modified xsi:type="dcterms:W3CDTF">2019-02-16T01:59:51Z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0x010100193E56C33295D140AAFEAA58146FC32C</vt:lpwstr>
  </property>
  <property fmtid="{D5CDD505-2E9C-101B-9397-08002B2CF9AE}" pid="3" name="_dlc_DocIdItemGuid">
    <vt:lpwstr>19eb9014-62e4-407f-88c1-1d543fa1d3fe</vt:lpwstr>
  </property>
  <property fmtid="{D5CDD505-2E9C-101B-9397-08002B2CF9AE}" pid="4" name="TaxKeyword">
    <vt:lpwstr/>
  </property>
  <property fmtid="{D5CDD505-2E9C-101B-9397-08002B2CF9AE}" pid="5" name="Work_x0020_Location">
    <vt:lpwstr/>
  </property>
  <property fmtid="{D5CDD505-2E9C-101B-9397-08002B2CF9AE}" pid="6" name="Marketing Document Type">
    <vt:lpwstr>102;#Template|076f35db-7346-43d9-805b-cfacc30fbf28</vt:lpwstr>
  </property>
  <property fmtid="{D5CDD505-2E9C-101B-9397-08002B2CF9AE}" pid="7" name="Document Status">
    <vt:lpwstr>5;#Current|34743aea-d6f4-4007-88e1-1597a311a17c</vt:lpwstr>
  </property>
  <property fmtid="{D5CDD505-2E9C-101B-9397-08002B2CF9AE}" pid="8" name="Client_x0020__x002F__x0020_Account">
    <vt:lpwstr/>
  </property>
  <property fmtid="{D5CDD505-2E9C-101B-9397-08002B2CF9AE}" pid="9" name="Industry">
    <vt:lpwstr/>
  </property>
  <property fmtid="{D5CDD505-2E9C-101B-9397-08002B2CF9AE}" pid="10" name="Service Offering">
    <vt:lpwstr/>
  </property>
  <property fmtid="{D5CDD505-2E9C-101B-9397-08002B2CF9AE}" pid="11" name="Practice_x0020_Area">
    <vt:lpwstr/>
  </property>
  <property fmtid="{D5CDD505-2E9C-101B-9397-08002B2CF9AE}" pid="12" name="Client / Account">
    <vt:lpwstr/>
  </property>
  <property fmtid="{D5CDD505-2E9C-101B-9397-08002B2CF9AE}" pid="13" name="Practice Area">
    <vt:lpwstr/>
  </property>
  <property fmtid="{D5CDD505-2E9C-101B-9397-08002B2CF9AE}" pid="14" name="Work Location">
    <vt:lpwstr/>
  </property>
  <property fmtid="{D5CDD505-2E9C-101B-9397-08002B2CF9AE}" pid="15" name="Go-to-Market Service Group">
    <vt:lpwstr>39;#About CapTech|0f43c77d-8a0b-494d-a7db-f54564ebdf53</vt:lpwstr>
  </property>
  <property fmtid="{D5CDD505-2E9C-101B-9397-08002B2CF9AE}" pid="16" name="Service">
    <vt:lpwstr>110;#About CapTech|0f43c77d-8a0b-494d-a7db-f54564ebdf53</vt:lpwstr>
  </property>
</Properties>
</file>